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3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762000" y="1371600"/>
            <a:ext cx="3962400" cy="4114800"/>
            <a:chOff x="685800" y="990600"/>
            <a:chExt cx="3962400" cy="41148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" y="990600"/>
              <a:ext cx="3962400" cy="411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Oval 3"/>
            <p:cNvSpPr/>
            <p:nvPr/>
          </p:nvSpPr>
          <p:spPr>
            <a:xfrm rot="717498">
              <a:off x="2557459" y="3313027"/>
              <a:ext cx="1143000" cy="533400"/>
            </a:xfrm>
            <a:prstGeom prst="ellips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14400"/>
            <a:ext cx="16383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90600" y="533400"/>
            <a:ext cx="33963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Union of all object before Cylinder 158</a:t>
            </a:r>
            <a:endParaRPr lang="en-US" sz="1600" dirty="0">
              <a:solidFill>
                <a:srgbClr val="0000FF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566" y="1371600"/>
            <a:ext cx="4086225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219200"/>
            <a:ext cx="167640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181600" y="533400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Cylinder 158 </a:t>
            </a:r>
            <a:r>
              <a:rPr lang="en-US" sz="1600" dirty="0" smtClean="0">
                <a:solidFill>
                  <a:srgbClr val="0000FF"/>
                </a:solidFill>
              </a:rPr>
              <a:t>and </a:t>
            </a:r>
            <a:r>
              <a:rPr lang="en-US" sz="1600" dirty="0" smtClean="0">
                <a:solidFill>
                  <a:srgbClr val="FF0000"/>
                </a:solidFill>
              </a:rPr>
              <a:t>Sphere 158 </a:t>
            </a:r>
            <a:r>
              <a:rPr lang="en-US" sz="1600" dirty="0" smtClean="0">
                <a:solidFill>
                  <a:srgbClr val="0000FF"/>
                </a:solidFill>
              </a:rPr>
              <a:t>are on the top of already existing objects</a:t>
            </a:r>
            <a:endParaRPr lang="en-US" sz="1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470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1" y="68580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Attempt to Union Cylinder 158 and Sphere 158 with previous geometry fails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67300" y="685800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Cylinder 159 </a:t>
            </a:r>
            <a:r>
              <a:rPr lang="en-US" sz="1600" dirty="0" smtClean="0">
                <a:solidFill>
                  <a:srgbClr val="0000FF"/>
                </a:solidFill>
              </a:rPr>
              <a:t>and </a:t>
            </a:r>
            <a:r>
              <a:rPr lang="en-US" sz="1600" dirty="0" smtClean="0">
                <a:solidFill>
                  <a:srgbClr val="FF0000"/>
                </a:solidFill>
              </a:rPr>
              <a:t>Sphere 159 </a:t>
            </a:r>
            <a:r>
              <a:rPr lang="en-US" sz="1600" dirty="0" smtClean="0">
                <a:solidFill>
                  <a:srgbClr val="0000FF"/>
                </a:solidFill>
              </a:rPr>
              <a:t>are also on the top of already existing objects</a:t>
            </a:r>
            <a:endParaRPr lang="en-US" sz="1600" dirty="0">
              <a:solidFill>
                <a:srgbClr val="0000FF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47800"/>
            <a:ext cx="303847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42899" y="3257549"/>
            <a:ext cx="238125" cy="16192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895850" y="1533525"/>
            <a:ext cx="3876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Disable those duplicate objects, then you will be able to create Union: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888" y="2352675"/>
            <a:ext cx="1571625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4800599" y="3038474"/>
            <a:ext cx="1590676" cy="136207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613" y="2405063"/>
            <a:ext cx="202882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7305674" y="3257549"/>
            <a:ext cx="733426" cy="40957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838949" y="4600574"/>
            <a:ext cx="180976" cy="19050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171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60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yushanov</dc:creator>
  <cp:lastModifiedBy>yushanov</cp:lastModifiedBy>
  <cp:revision>2</cp:revision>
  <dcterms:created xsi:type="dcterms:W3CDTF">2006-08-16T00:00:00Z</dcterms:created>
  <dcterms:modified xsi:type="dcterms:W3CDTF">2019-01-30T21:03:43Z</dcterms:modified>
</cp:coreProperties>
</file>