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0"/>
  </p:notesMasterIdLst>
  <p:sldIdLst>
    <p:sldId id="284" r:id="rId5"/>
    <p:sldId id="258" r:id="rId6"/>
    <p:sldId id="257" r:id="rId7"/>
    <p:sldId id="283" r:id="rId8"/>
    <p:sldId id="28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3374D542-6E3E-455F-9BFB-B45891911720}">
          <p14:sldIdLst>
            <p14:sldId id="284"/>
            <p14:sldId id="258"/>
            <p14:sldId id="257"/>
            <p14:sldId id="283"/>
            <p14:sldId id="28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3FCC2-4E7A-4671-AA79-177CB194E449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01C38D-F26D-4167-83EF-8774BC62D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50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545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3238323-0ADF-4328-9564-AEB5DFD80DB6}"/>
              </a:ext>
            </a:extLst>
          </p:cNvPr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776FAE-C8F8-44A1-8BC7-9EB9483714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33500"/>
            <a:ext cx="9144000" cy="1790700"/>
          </a:xfrm>
        </p:spPr>
        <p:txBody>
          <a:bodyPr vert="horz" lIns="91440" tIns="0" rIns="91440" bIns="0" rtlCol="0" anchor="t" anchorCtr="0">
            <a:noAutofit/>
          </a:bodyPr>
          <a:lstStyle>
            <a:lvl1pPr>
              <a:lnSpc>
                <a:spcPct val="100000"/>
              </a:lnSpc>
              <a:defRPr lang="en-US" sz="480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A7900C6-1C2C-4612-8672-356C6DDFDC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128009"/>
            <a:ext cx="9144000" cy="1287675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lang="en-US" sz="2400" dirty="0">
                <a:solidFill>
                  <a:schemeClr val="bg1"/>
                </a:solidFill>
                <a:latin typeface="+mj-lt"/>
              </a:defRPr>
            </a:lvl1pPr>
          </a:lstStyle>
          <a:p>
            <a:pPr marL="228600" lvl="0" indent="-228600">
              <a:lnSpc>
                <a:spcPct val="150000"/>
              </a:lnSpc>
              <a:spcAft>
                <a:spcPts val="1200"/>
              </a:spcAft>
            </a:pPr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274E620-B44E-41FF-8FA1-D955BD69C0B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" r="13926" b="71478"/>
          <a:stretch/>
        </p:blipFill>
        <p:spPr>
          <a:xfrm>
            <a:off x="342899" y="4546601"/>
            <a:ext cx="11715751" cy="202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146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45A2570-7517-4576-B836-E4E6D3E74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9B673-4507-4B72-871E-001890787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433" y="1604211"/>
            <a:ext cx="10983131" cy="4572752"/>
          </a:xfrm>
        </p:spPr>
        <p:txBody>
          <a:bodyPr/>
          <a:lstStyle>
            <a:lvl1pPr marL="0" indent="0"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FB8AB91F-D739-4DD5-859B-B16B125BE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10340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45A2570-7517-4576-B836-E4E6D3E74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9B673-4507-4B72-871E-001890787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433" y="1604211"/>
            <a:ext cx="10983131" cy="4572752"/>
          </a:xfrm>
        </p:spPr>
        <p:txBody>
          <a:bodyPr/>
          <a:lstStyle>
            <a:lvl1pPr marL="0" indent="0"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E770BB0-A521-41C6-A0AE-BEE679D2A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0465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F89203F-46EF-44A2-956A-7FF6AF93BE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1D47175-944E-463B-ABBB-06669A473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862" y="1507068"/>
            <a:ext cx="3192379" cy="4669896"/>
          </a:xfrm>
        </p:spPr>
        <p:txBody>
          <a:bodyPr anchor="ctr"/>
          <a:lstStyle>
            <a:lvl1pPr marL="0" indent="0" algn="l">
              <a:lnSpc>
                <a:spcPct val="150000"/>
              </a:lnSpc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 algn="l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40725B0-0DB7-41CE-9C4C-39E8D0F6325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395537" y="1507068"/>
            <a:ext cx="7143905" cy="4669896"/>
          </a:xfrm>
        </p:spPr>
        <p:txBody>
          <a:bodyPr anchor="ctr"/>
          <a:lstStyle>
            <a:lvl1pPr marL="0" indent="0"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F9E63483-559C-4A6F-B04F-D6C56A3CC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49444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828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>
            <a:extLst>
              <a:ext uri="{FF2B5EF4-FFF2-40B4-BE49-F238E27FC236}">
                <a16:creationId xmlns:a16="http://schemas.microsoft.com/office/drawing/2014/main" id="{0017C897-2775-4930-B0BE-BEB724532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48158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D258610D-0376-4D1E-8ED8-29382288BB0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1783"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21C16CD2-606C-441E-BBA3-51767980C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93501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6675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D5FD28E-AEC9-43B8-86F4-9CD3C41D49D7}"/>
              </a:ext>
            </a:extLst>
          </p:cNvPr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AFE014-E3CD-4B9A-A705-F1CADD8F4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434" y="448628"/>
            <a:ext cx="10983132" cy="74776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ADE5F7-8A52-43AD-8F30-F13CF54506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DC85AE-A002-4BA3-8D90-3960ED0FF8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4E560-77BF-4D1A-B6E7-CD55CE12B1B8}" type="datetimeFigureOut">
              <a:rPr lang="en-US" smtClean="0"/>
              <a:t>8/29/2019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103AA5-C732-4ECB-88D6-DAA20E2C1C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280433-CBB5-49C5-B032-5A800E5D09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9379A-16E2-4C4A-96D0-A52C442257E7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32A06DA-7FF5-4DDE-94D0-63A83DB241E8}"/>
              </a:ext>
            </a:extLst>
          </p:cNvPr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8514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3" r:id="rId3"/>
    <p:sldLayoutId id="2147483652" r:id="rId4"/>
    <p:sldLayoutId id="2147483660" r:id="rId5"/>
    <p:sldLayoutId id="2147483662" r:id="rId6"/>
    <p:sldLayoutId id="2147483661" r:id="rId7"/>
    <p:sldLayoutId id="2147483655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2800" kern="1200">
          <a:solidFill>
            <a:schemeClr val="bg2">
              <a:lumMod val="2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1795B-A93A-416C-8052-FAF4D9073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 Idea 1</a:t>
            </a:r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ABBDC25A-7135-41BA-9B99-A43918339FF2}"/>
              </a:ext>
            </a:extLst>
          </p:cNvPr>
          <p:cNvSpPr/>
          <p:nvPr/>
        </p:nvSpPr>
        <p:spPr>
          <a:xfrm>
            <a:off x="1130158" y="2413000"/>
            <a:ext cx="204008" cy="1574800"/>
          </a:xfrm>
          <a:custGeom>
            <a:avLst/>
            <a:gdLst>
              <a:gd name="connsiteX0" fmla="*/ 177942 w 204008"/>
              <a:gd name="connsiteY0" fmla="*/ 0 h 1574800"/>
              <a:gd name="connsiteX1" fmla="*/ 142 w 204008"/>
              <a:gd name="connsiteY1" fmla="*/ 609600 h 1574800"/>
              <a:gd name="connsiteX2" fmla="*/ 203342 w 204008"/>
              <a:gd name="connsiteY2" fmla="*/ 1041400 h 1574800"/>
              <a:gd name="connsiteX3" fmla="*/ 63642 w 204008"/>
              <a:gd name="connsiteY3" fmla="*/ 1574800 h 157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08" h="1574800">
                <a:moveTo>
                  <a:pt x="177942" y="0"/>
                </a:moveTo>
                <a:cubicBezTo>
                  <a:pt x="86925" y="218016"/>
                  <a:pt x="-4091" y="436033"/>
                  <a:pt x="142" y="609600"/>
                </a:cubicBezTo>
                <a:cubicBezTo>
                  <a:pt x="4375" y="783167"/>
                  <a:pt x="192759" y="880533"/>
                  <a:pt x="203342" y="1041400"/>
                </a:cubicBezTo>
                <a:cubicBezTo>
                  <a:pt x="213925" y="1202267"/>
                  <a:pt x="95392" y="1401233"/>
                  <a:pt x="63642" y="15748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41745E20-69A7-4D09-BBD1-9C926F0EF43C}"/>
              </a:ext>
            </a:extLst>
          </p:cNvPr>
          <p:cNvCxnSpPr>
            <a:stCxn id="33" idx="2"/>
          </p:cNvCxnSpPr>
          <p:nvPr/>
        </p:nvCxnSpPr>
        <p:spPr>
          <a:xfrm flipV="1">
            <a:off x="1333500" y="3441700"/>
            <a:ext cx="342900" cy="12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C8CA544C-0148-4D62-B75A-0A9DD2ACA075}"/>
              </a:ext>
            </a:extLst>
          </p:cNvPr>
          <p:cNvSpPr/>
          <p:nvPr/>
        </p:nvSpPr>
        <p:spPr>
          <a:xfrm>
            <a:off x="1676400" y="3282001"/>
            <a:ext cx="1257300" cy="464499"/>
          </a:xfrm>
          <a:custGeom>
            <a:avLst/>
            <a:gdLst>
              <a:gd name="connsiteX0" fmla="*/ 0 w 1257300"/>
              <a:gd name="connsiteY0" fmla="*/ 172399 h 464499"/>
              <a:gd name="connsiteX1" fmla="*/ 12700 w 1257300"/>
              <a:gd name="connsiteY1" fmla="*/ 286699 h 464499"/>
              <a:gd name="connsiteX2" fmla="*/ 76200 w 1257300"/>
              <a:gd name="connsiteY2" fmla="*/ 400999 h 464499"/>
              <a:gd name="connsiteX3" fmla="*/ 127000 w 1257300"/>
              <a:gd name="connsiteY3" fmla="*/ 439099 h 464499"/>
              <a:gd name="connsiteX4" fmla="*/ 177800 w 1257300"/>
              <a:gd name="connsiteY4" fmla="*/ 426399 h 464499"/>
              <a:gd name="connsiteX5" fmla="*/ 241300 w 1257300"/>
              <a:gd name="connsiteY5" fmla="*/ 362899 h 464499"/>
              <a:gd name="connsiteX6" fmla="*/ 254000 w 1257300"/>
              <a:gd name="connsiteY6" fmla="*/ 324799 h 464499"/>
              <a:gd name="connsiteX7" fmla="*/ 241300 w 1257300"/>
              <a:gd name="connsiteY7" fmla="*/ 7299 h 464499"/>
              <a:gd name="connsiteX8" fmla="*/ 190500 w 1257300"/>
              <a:gd name="connsiteY8" fmla="*/ 19999 h 464499"/>
              <a:gd name="connsiteX9" fmla="*/ 165100 w 1257300"/>
              <a:gd name="connsiteY9" fmla="*/ 96199 h 464499"/>
              <a:gd name="connsiteX10" fmla="*/ 152400 w 1257300"/>
              <a:gd name="connsiteY10" fmla="*/ 134299 h 464499"/>
              <a:gd name="connsiteX11" fmla="*/ 165100 w 1257300"/>
              <a:gd name="connsiteY11" fmla="*/ 273999 h 464499"/>
              <a:gd name="connsiteX12" fmla="*/ 177800 w 1257300"/>
              <a:gd name="connsiteY12" fmla="*/ 312099 h 464499"/>
              <a:gd name="connsiteX13" fmla="*/ 215900 w 1257300"/>
              <a:gd name="connsiteY13" fmla="*/ 337499 h 464499"/>
              <a:gd name="connsiteX14" fmla="*/ 292100 w 1257300"/>
              <a:gd name="connsiteY14" fmla="*/ 362899 h 464499"/>
              <a:gd name="connsiteX15" fmla="*/ 419100 w 1257300"/>
              <a:gd name="connsiteY15" fmla="*/ 350199 h 464499"/>
              <a:gd name="connsiteX16" fmla="*/ 457200 w 1257300"/>
              <a:gd name="connsiteY16" fmla="*/ 337499 h 464499"/>
              <a:gd name="connsiteX17" fmla="*/ 482600 w 1257300"/>
              <a:gd name="connsiteY17" fmla="*/ 261299 h 464499"/>
              <a:gd name="connsiteX18" fmla="*/ 495300 w 1257300"/>
              <a:gd name="connsiteY18" fmla="*/ 223199 h 464499"/>
              <a:gd name="connsiteX19" fmla="*/ 482600 w 1257300"/>
              <a:gd name="connsiteY19" fmla="*/ 134299 h 464499"/>
              <a:gd name="connsiteX20" fmla="*/ 469900 w 1257300"/>
              <a:gd name="connsiteY20" fmla="*/ 96199 h 464499"/>
              <a:gd name="connsiteX21" fmla="*/ 431800 w 1257300"/>
              <a:gd name="connsiteY21" fmla="*/ 70799 h 464499"/>
              <a:gd name="connsiteX22" fmla="*/ 393700 w 1257300"/>
              <a:gd name="connsiteY22" fmla="*/ 58099 h 464499"/>
              <a:gd name="connsiteX23" fmla="*/ 368300 w 1257300"/>
              <a:gd name="connsiteY23" fmla="*/ 96199 h 464499"/>
              <a:gd name="connsiteX24" fmla="*/ 342900 w 1257300"/>
              <a:gd name="connsiteY24" fmla="*/ 248599 h 464499"/>
              <a:gd name="connsiteX25" fmla="*/ 368300 w 1257300"/>
              <a:gd name="connsiteY25" fmla="*/ 362899 h 464499"/>
              <a:gd name="connsiteX26" fmla="*/ 381000 w 1257300"/>
              <a:gd name="connsiteY26" fmla="*/ 400999 h 464499"/>
              <a:gd name="connsiteX27" fmla="*/ 419100 w 1257300"/>
              <a:gd name="connsiteY27" fmla="*/ 439099 h 464499"/>
              <a:gd name="connsiteX28" fmla="*/ 495300 w 1257300"/>
              <a:gd name="connsiteY28" fmla="*/ 464499 h 464499"/>
              <a:gd name="connsiteX29" fmla="*/ 571500 w 1257300"/>
              <a:gd name="connsiteY29" fmla="*/ 451799 h 464499"/>
              <a:gd name="connsiteX30" fmla="*/ 609600 w 1257300"/>
              <a:gd name="connsiteY30" fmla="*/ 439099 h 464499"/>
              <a:gd name="connsiteX31" fmla="*/ 698500 w 1257300"/>
              <a:gd name="connsiteY31" fmla="*/ 350199 h 464499"/>
              <a:gd name="connsiteX32" fmla="*/ 711200 w 1257300"/>
              <a:gd name="connsiteY32" fmla="*/ 312099 h 464499"/>
              <a:gd name="connsiteX33" fmla="*/ 736600 w 1257300"/>
              <a:gd name="connsiteY33" fmla="*/ 273999 h 464499"/>
              <a:gd name="connsiteX34" fmla="*/ 723900 w 1257300"/>
              <a:gd name="connsiteY34" fmla="*/ 83499 h 464499"/>
              <a:gd name="connsiteX35" fmla="*/ 660400 w 1257300"/>
              <a:gd name="connsiteY35" fmla="*/ 96199 h 464499"/>
              <a:gd name="connsiteX36" fmla="*/ 647700 w 1257300"/>
              <a:gd name="connsiteY36" fmla="*/ 134299 h 464499"/>
              <a:gd name="connsiteX37" fmla="*/ 609600 w 1257300"/>
              <a:gd name="connsiteY37" fmla="*/ 210499 h 464499"/>
              <a:gd name="connsiteX38" fmla="*/ 622300 w 1257300"/>
              <a:gd name="connsiteY38" fmla="*/ 350199 h 464499"/>
              <a:gd name="connsiteX39" fmla="*/ 698500 w 1257300"/>
              <a:gd name="connsiteY39" fmla="*/ 400999 h 464499"/>
              <a:gd name="connsiteX40" fmla="*/ 939800 w 1257300"/>
              <a:gd name="connsiteY40" fmla="*/ 350199 h 464499"/>
              <a:gd name="connsiteX41" fmla="*/ 952500 w 1257300"/>
              <a:gd name="connsiteY41" fmla="*/ 312099 h 464499"/>
              <a:gd name="connsiteX42" fmla="*/ 939800 w 1257300"/>
              <a:gd name="connsiteY42" fmla="*/ 121599 h 464499"/>
              <a:gd name="connsiteX43" fmla="*/ 901700 w 1257300"/>
              <a:gd name="connsiteY43" fmla="*/ 96199 h 464499"/>
              <a:gd name="connsiteX44" fmla="*/ 863600 w 1257300"/>
              <a:gd name="connsiteY44" fmla="*/ 121599 h 464499"/>
              <a:gd name="connsiteX45" fmla="*/ 838200 w 1257300"/>
              <a:gd name="connsiteY45" fmla="*/ 197799 h 464499"/>
              <a:gd name="connsiteX46" fmla="*/ 863600 w 1257300"/>
              <a:gd name="connsiteY46" fmla="*/ 439099 h 464499"/>
              <a:gd name="connsiteX47" fmla="*/ 1054100 w 1257300"/>
              <a:gd name="connsiteY47" fmla="*/ 426399 h 464499"/>
              <a:gd name="connsiteX48" fmla="*/ 1092200 w 1257300"/>
              <a:gd name="connsiteY48" fmla="*/ 400999 h 464499"/>
              <a:gd name="connsiteX49" fmla="*/ 1143000 w 1257300"/>
              <a:gd name="connsiteY49" fmla="*/ 261299 h 464499"/>
              <a:gd name="connsiteX50" fmla="*/ 1130300 w 1257300"/>
              <a:gd name="connsiteY50" fmla="*/ 121599 h 464499"/>
              <a:gd name="connsiteX51" fmla="*/ 1054100 w 1257300"/>
              <a:gd name="connsiteY51" fmla="*/ 134299 h 464499"/>
              <a:gd name="connsiteX52" fmla="*/ 1041400 w 1257300"/>
              <a:gd name="connsiteY52" fmla="*/ 210499 h 464499"/>
              <a:gd name="connsiteX53" fmla="*/ 1054100 w 1257300"/>
              <a:gd name="connsiteY53" fmla="*/ 312099 h 464499"/>
              <a:gd name="connsiteX54" fmla="*/ 1066800 w 1257300"/>
              <a:gd name="connsiteY54" fmla="*/ 350199 h 464499"/>
              <a:gd name="connsiteX55" fmla="*/ 1193800 w 1257300"/>
              <a:gd name="connsiteY55" fmla="*/ 337499 h 464499"/>
              <a:gd name="connsiteX56" fmla="*/ 1231900 w 1257300"/>
              <a:gd name="connsiteY56" fmla="*/ 324799 h 464499"/>
              <a:gd name="connsiteX57" fmla="*/ 1257300 w 1257300"/>
              <a:gd name="connsiteY57" fmla="*/ 286699 h 464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1257300" h="464499">
                <a:moveTo>
                  <a:pt x="0" y="172399"/>
                </a:moveTo>
                <a:cubicBezTo>
                  <a:pt x="4233" y="210499"/>
                  <a:pt x="5182" y="249109"/>
                  <a:pt x="12700" y="286699"/>
                </a:cubicBezTo>
                <a:cubicBezTo>
                  <a:pt x="25844" y="352419"/>
                  <a:pt x="31200" y="362427"/>
                  <a:pt x="76200" y="400999"/>
                </a:cubicBezTo>
                <a:cubicBezTo>
                  <a:pt x="92271" y="414774"/>
                  <a:pt x="110067" y="426399"/>
                  <a:pt x="127000" y="439099"/>
                </a:cubicBezTo>
                <a:cubicBezTo>
                  <a:pt x="143933" y="434866"/>
                  <a:pt x="161757" y="433275"/>
                  <a:pt x="177800" y="426399"/>
                </a:cubicBezTo>
                <a:cubicBezTo>
                  <a:pt x="210127" y="412544"/>
                  <a:pt x="225906" y="393687"/>
                  <a:pt x="241300" y="362899"/>
                </a:cubicBezTo>
                <a:cubicBezTo>
                  <a:pt x="247287" y="350925"/>
                  <a:pt x="249767" y="337499"/>
                  <a:pt x="254000" y="324799"/>
                </a:cubicBezTo>
                <a:cubicBezTo>
                  <a:pt x="249767" y="218966"/>
                  <a:pt x="262902" y="110991"/>
                  <a:pt x="241300" y="7299"/>
                </a:cubicBezTo>
                <a:cubicBezTo>
                  <a:pt x="237740" y="-9789"/>
                  <a:pt x="201859" y="6747"/>
                  <a:pt x="190500" y="19999"/>
                </a:cubicBezTo>
                <a:cubicBezTo>
                  <a:pt x="173076" y="40327"/>
                  <a:pt x="173567" y="70799"/>
                  <a:pt x="165100" y="96199"/>
                </a:cubicBezTo>
                <a:lnTo>
                  <a:pt x="152400" y="134299"/>
                </a:lnTo>
                <a:cubicBezTo>
                  <a:pt x="156633" y="180866"/>
                  <a:pt x="158487" y="227710"/>
                  <a:pt x="165100" y="273999"/>
                </a:cubicBezTo>
                <a:cubicBezTo>
                  <a:pt x="166993" y="287251"/>
                  <a:pt x="169437" y="301646"/>
                  <a:pt x="177800" y="312099"/>
                </a:cubicBezTo>
                <a:cubicBezTo>
                  <a:pt x="187335" y="324018"/>
                  <a:pt x="201952" y="331300"/>
                  <a:pt x="215900" y="337499"/>
                </a:cubicBezTo>
                <a:cubicBezTo>
                  <a:pt x="240366" y="348373"/>
                  <a:pt x="292100" y="362899"/>
                  <a:pt x="292100" y="362899"/>
                </a:cubicBezTo>
                <a:cubicBezTo>
                  <a:pt x="334433" y="358666"/>
                  <a:pt x="377050" y="356668"/>
                  <a:pt x="419100" y="350199"/>
                </a:cubicBezTo>
                <a:cubicBezTo>
                  <a:pt x="432331" y="348163"/>
                  <a:pt x="449419" y="348392"/>
                  <a:pt x="457200" y="337499"/>
                </a:cubicBezTo>
                <a:cubicBezTo>
                  <a:pt x="472762" y="315712"/>
                  <a:pt x="474133" y="286699"/>
                  <a:pt x="482600" y="261299"/>
                </a:cubicBezTo>
                <a:lnTo>
                  <a:pt x="495300" y="223199"/>
                </a:lnTo>
                <a:cubicBezTo>
                  <a:pt x="491067" y="193566"/>
                  <a:pt x="488471" y="163652"/>
                  <a:pt x="482600" y="134299"/>
                </a:cubicBezTo>
                <a:cubicBezTo>
                  <a:pt x="479975" y="121172"/>
                  <a:pt x="478263" y="106652"/>
                  <a:pt x="469900" y="96199"/>
                </a:cubicBezTo>
                <a:cubicBezTo>
                  <a:pt x="460365" y="84280"/>
                  <a:pt x="445452" y="77625"/>
                  <a:pt x="431800" y="70799"/>
                </a:cubicBezTo>
                <a:cubicBezTo>
                  <a:pt x="419826" y="64812"/>
                  <a:pt x="406400" y="62332"/>
                  <a:pt x="393700" y="58099"/>
                </a:cubicBezTo>
                <a:cubicBezTo>
                  <a:pt x="385233" y="70799"/>
                  <a:pt x="375126" y="82547"/>
                  <a:pt x="368300" y="96199"/>
                </a:cubicBezTo>
                <a:cubicBezTo>
                  <a:pt x="347024" y="138752"/>
                  <a:pt x="346924" y="212383"/>
                  <a:pt x="342900" y="248599"/>
                </a:cubicBezTo>
                <a:cubicBezTo>
                  <a:pt x="351630" y="292247"/>
                  <a:pt x="356343" y="321050"/>
                  <a:pt x="368300" y="362899"/>
                </a:cubicBezTo>
                <a:cubicBezTo>
                  <a:pt x="371978" y="375771"/>
                  <a:pt x="373574" y="389860"/>
                  <a:pt x="381000" y="400999"/>
                </a:cubicBezTo>
                <a:cubicBezTo>
                  <a:pt x="390963" y="415943"/>
                  <a:pt x="403400" y="430377"/>
                  <a:pt x="419100" y="439099"/>
                </a:cubicBezTo>
                <a:cubicBezTo>
                  <a:pt x="442505" y="452102"/>
                  <a:pt x="495300" y="464499"/>
                  <a:pt x="495300" y="464499"/>
                </a:cubicBezTo>
                <a:cubicBezTo>
                  <a:pt x="520700" y="460266"/>
                  <a:pt x="546363" y="457385"/>
                  <a:pt x="571500" y="451799"/>
                </a:cubicBezTo>
                <a:cubicBezTo>
                  <a:pt x="584568" y="448895"/>
                  <a:pt x="600134" y="448565"/>
                  <a:pt x="609600" y="439099"/>
                </a:cubicBezTo>
                <a:cubicBezTo>
                  <a:pt x="711495" y="337204"/>
                  <a:pt x="612289" y="378936"/>
                  <a:pt x="698500" y="350199"/>
                </a:cubicBezTo>
                <a:cubicBezTo>
                  <a:pt x="702733" y="337499"/>
                  <a:pt x="705213" y="324073"/>
                  <a:pt x="711200" y="312099"/>
                </a:cubicBezTo>
                <a:cubicBezTo>
                  <a:pt x="718026" y="298447"/>
                  <a:pt x="735753" y="289239"/>
                  <a:pt x="736600" y="273999"/>
                </a:cubicBezTo>
                <a:cubicBezTo>
                  <a:pt x="740130" y="210456"/>
                  <a:pt x="728133" y="146999"/>
                  <a:pt x="723900" y="83499"/>
                </a:cubicBezTo>
                <a:cubicBezTo>
                  <a:pt x="702733" y="87732"/>
                  <a:pt x="678361" y="84225"/>
                  <a:pt x="660400" y="96199"/>
                </a:cubicBezTo>
                <a:cubicBezTo>
                  <a:pt x="649261" y="103625"/>
                  <a:pt x="653687" y="122325"/>
                  <a:pt x="647700" y="134299"/>
                </a:cubicBezTo>
                <a:cubicBezTo>
                  <a:pt x="598461" y="232776"/>
                  <a:pt x="641522" y="114734"/>
                  <a:pt x="609600" y="210499"/>
                </a:cubicBezTo>
                <a:cubicBezTo>
                  <a:pt x="613833" y="257066"/>
                  <a:pt x="602526" y="307827"/>
                  <a:pt x="622300" y="350199"/>
                </a:cubicBezTo>
                <a:cubicBezTo>
                  <a:pt x="635209" y="377862"/>
                  <a:pt x="698500" y="400999"/>
                  <a:pt x="698500" y="400999"/>
                </a:cubicBezTo>
                <a:cubicBezTo>
                  <a:pt x="850088" y="392082"/>
                  <a:pt x="891254" y="447292"/>
                  <a:pt x="939800" y="350199"/>
                </a:cubicBezTo>
                <a:cubicBezTo>
                  <a:pt x="945787" y="338225"/>
                  <a:pt x="948267" y="324799"/>
                  <a:pt x="952500" y="312099"/>
                </a:cubicBezTo>
                <a:cubicBezTo>
                  <a:pt x="948267" y="248599"/>
                  <a:pt x="954376" y="183548"/>
                  <a:pt x="939800" y="121599"/>
                </a:cubicBezTo>
                <a:cubicBezTo>
                  <a:pt x="936304" y="106741"/>
                  <a:pt x="916964" y="96199"/>
                  <a:pt x="901700" y="96199"/>
                </a:cubicBezTo>
                <a:cubicBezTo>
                  <a:pt x="886436" y="96199"/>
                  <a:pt x="876300" y="113132"/>
                  <a:pt x="863600" y="121599"/>
                </a:cubicBezTo>
                <a:cubicBezTo>
                  <a:pt x="855133" y="146999"/>
                  <a:pt x="836530" y="171077"/>
                  <a:pt x="838200" y="197799"/>
                </a:cubicBezTo>
                <a:cubicBezTo>
                  <a:pt x="851735" y="414360"/>
                  <a:pt x="829439" y="336616"/>
                  <a:pt x="863600" y="439099"/>
                </a:cubicBezTo>
                <a:cubicBezTo>
                  <a:pt x="927100" y="434866"/>
                  <a:pt x="991325" y="436862"/>
                  <a:pt x="1054100" y="426399"/>
                </a:cubicBezTo>
                <a:cubicBezTo>
                  <a:pt x="1069156" y="423890"/>
                  <a:pt x="1081407" y="411792"/>
                  <a:pt x="1092200" y="400999"/>
                </a:cubicBezTo>
                <a:cubicBezTo>
                  <a:pt x="1128564" y="364635"/>
                  <a:pt x="1133602" y="308291"/>
                  <a:pt x="1143000" y="261299"/>
                </a:cubicBezTo>
                <a:cubicBezTo>
                  <a:pt x="1138767" y="214732"/>
                  <a:pt x="1157114" y="159905"/>
                  <a:pt x="1130300" y="121599"/>
                </a:cubicBezTo>
                <a:cubicBezTo>
                  <a:pt x="1115533" y="100503"/>
                  <a:pt x="1072308" y="116091"/>
                  <a:pt x="1054100" y="134299"/>
                </a:cubicBezTo>
                <a:cubicBezTo>
                  <a:pt x="1035892" y="152507"/>
                  <a:pt x="1045633" y="185099"/>
                  <a:pt x="1041400" y="210499"/>
                </a:cubicBezTo>
                <a:cubicBezTo>
                  <a:pt x="1045633" y="244366"/>
                  <a:pt x="1047995" y="278519"/>
                  <a:pt x="1054100" y="312099"/>
                </a:cubicBezTo>
                <a:cubicBezTo>
                  <a:pt x="1056495" y="325270"/>
                  <a:pt x="1053629" y="347804"/>
                  <a:pt x="1066800" y="350199"/>
                </a:cubicBezTo>
                <a:cubicBezTo>
                  <a:pt x="1108658" y="357810"/>
                  <a:pt x="1151467" y="341732"/>
                  <a:pt x="1193800" y="337499"/>
                </a:cubicBezTo>
                <a:cubicBezTo>
                  <a:pt x="1206500" y="333266"/>
                  <a:pt x="1222434" y="334265"/>
                  <a:pt x="1231900" y="324799"/>
                </a:cubicBezTo>
                <a:cubicBezTo>
                  <a:pt x="1274016" y="282683"/>
                  <a:pt x="1222334" y="286699"/>
                  <a:pt x="1257300" y="28669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E3DD1AB3-A780-4B4C-98C1-0D4210748675}"/>
              </a:ext>
            </a:extLst>
          </p:cNvPr>
          <p:cNvCxnSpPr>
            <a:cxnSpLocks/>
            <a:stCxn id="39" idx="57"/>
          </p:cNvCxnSpPr>
          <p:nvPr/>
        </p:nvCxnSpPr>
        <p:spPr>
          <a:xfrm>
            <a:off x="2933700" y="3568700"/>
            <a:ext cx="34223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0359D9DD-51C8-456D-8CD2-CD4953D9706B}"/>
              </a:ext>
            </a:extLst>
          </p:cNvPr>
          <p:cNvSpPr/>
          <p:nvPr/>
        </p:nvSpPr>
        <p:spPr>
          <a:xfrm>
            <a:off x="3275934" y="3111517"/>
            <a:ext cx="915066" cy="876283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/>
              <a:t>m1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54071A75-208C-4842-80BE-10647E663D2D}"/>
              </a:ext>
            </a:extLst>
          </p:cNvPr>
          <p:cNvCxnSpPr>
            <a:stCxn id="44" idx="3"/>
          </p:cNvCxnSpPr>
          <p:nvPr/>
        </p:nvCxnSpPr>
        <p:spPr>
          <a:xfrm flipV="1">
            <a:off x="4191000" y="3549658"/>
            <a:ext cx="36830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AD73BA60-D566-4721-8474-58EC8F6372D1}"/>
              </a:ext>
            </a:extLst>
          </p:cNvPr>
          <p:cNvCxnSpPr/>
          <p:nvPr/>
        </p:nvCxnSpPr>
        <p:spPr>
          <a:xfrm>
            <a:off x="4583368" y="3558241"/>
            <a:ext cx="292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EC3BE921-D789-4466-B061-E3ED89BBCEC4}"/>
              </a:ext>
            </a:extLst>
          </p:cNvPr>
          <p:cNvSpPr/>
          <p:nvPr/>
        </p:nvSpPr>
        <p:spPr>
          <a:xfrm>
            <a:off x="4875468" y="3335059"/>
            <a:ext cx="1257300" cy="464499"/>
          </a:xfrm>
          <a:custGeom>
            <a:avLst/>
            <a:gdLst>
              <a:gd name="connsiteX0" fmla="*/ 0 w 1257300"/>
              <a:gd name="connsiteY0" fmla="*/ 172399 h 464499"/>
              <a:gd name="connsiteX1" fmla="*/ 12700 w 1257300"/>
              <a:gd name="connsiteY1" fmla="*/ 286699 h 464499"/>
              <a:gd name="connsiteX2" fmla="*/ 76200 w 1257300"/>
              <a:gd name="connsiteY2" fmla="*/ 400999 h 464499"/>
              <a:gd name="connsiteX3" fmla="*/ 127000 w 1257300"/>
              <a:gd name="connsiteY3" fmla="*/ 439099 h 464499"/>
              <a:gd name="connsiteX4" fmla="*/ 177800 w 1257300"/>
              <a:gd name="connsiteY4" fmla="*/ 426399 h 464499"/>
              <a:gd name="connsiteX5" fmla="*/ 241300 w 1257300"/>
              <a:gd name="connsiteY5" fmla="*/ 362899 h 464499"/>
              <a:gd name="connsiteX6" fmla="*/ 254000 w 1257300"/>
              <a:gd name="connsiteY6" fmla="*/ 324799 h 464499"/>
              <a:gd name="connsiteX7" fmla="*/ 241300 w 1257300"/>
              <a:gd name="connsiteY7" fmla="*/ 7299 h 464499"/>
              <a:gd name="connsiteX8" fmla="*/ 190500 w 1257300"/>
              <a:gd name="connsiteY8" fmla="*/ 19999 h 464499"/>
              <a:gd name="connsiteX9" fmla="*/ 165100 w 1257300"/>
              <a:gd name="connsiteY9" fmla="*/ 96199 h 464499"/>
              <a:gd name="connsiteX10" fmla="*/ 152400 w 1257300"/>
              <a:gd name="connsiteY10" fmla="*/ 134299 h 464499"/>
              <a:gd name="connsiteX11" fmla="*/ 165100 w 1257300"/>
              <a:gd name="connsiteY11" fmla="*/ 273999 h 464499"/>
              <a:gd name="connsiteX12" fmla="*/ 177800 w 1257300"/>
              <a:gd name="connsiteY12" fmla="*/ 312099 h 464499"/>
              <a:gd name="connsiteX13" fmla="*/ 215900 w 1257300"/>
              <a:gd name="connsiteY13" fmla="*/ 337499 h 464499"/>
              <a:gd name="connsiteX14" fmla="*/ 292100 w 1257300"/>
              <a:gd name="connsiteY14" fmla="*/ 362899 h 464499"/>
              <a:gd name="connsiteX15" fmla="*/ 419100 w 1257300"/>
              <a:gd name="connsiteY15" fmla="*/ 350199 h 464499"/>
              <a:gd name="connsiteX16" fmla="*/ 457200 w 1257300"/>
              <a:gd name="connsiteY16" fmla="*/ 337499 h 464499"/>
              <a:gd name="connsiteX17" fmla="*/ 482600 w 1257300"/>
              <a:gd name="connsiteY17" fmla="*/ 261299 h 464499"/>
              <a:gd name="connsiteX18" fmla="*/ 495300 w 1257300"/>
              <a:gd name="connsiteY18" fmla="*/ 223199 h 464499"/>
              <a:gd name="connsiteX19" fmla="*/ 482600 w 1257300"/>
              <a:gd name="connsiteY19" fmla="*/ 134299 h 464499"/>
              <a:gd name="connsiteX20" fmla="*/ 469900 w 1257300"/>
              <a:gd name="connsiteY20" fmla="*/ 96199 h 464499"/>
              <a:gd name="connsiteX21" fmla="*/ 431800 w 1257300"/>
              <a:gd name="connsiteY21" fmla="*/ 70799 h 464499"/>
              <a:gd name="connsiteX22" fmla="*/ 393700 w 1257300"/>
              <a:gd name="connsiteY22" fmla="*/ 58099 h 464499"/>
              <a:gd name="connsiteX23" fmla="*/ 368300 w 1257300"/>
              <a:gd name="connsiteY23" fmla="*/ 96199 h 464499"/>
              <a:gd name="connsiteX24" fmla="*/ 342900 w 1257300"/>
              <a:gd name="connsiteY24" fmla="*/ 248599 h 464499"/>
              <a:gd name="connsiteX25" fmla="*/ 368300 w 1257300"/>
              <a:gd name="connsiteY25" fmla="*/ 362899 h 464499"/>
              <a:gd name="connsiteX26" fmla="*/ 381000 w 1257300"/>
              <a:gd name="connsiteY26" fmla="*/ 400999 h 464499"/>
              <a:gd name="connsiteX27" fmla="*/ 419100 w 1257300"/>
              <a:gd name="connsiteY27" fmla="*/ 439099 h 464499"/>
              <a:gd name="connsiteX28" fmla="*/ 495300 w 1257300"/>
              <a:gd name="connsiteY28" fmla="*/ 464499 h 464499"/>
              <a:gd name="connsiteX29" fmla="*/ 571500 w 1257300"/>
              <a:gd name="connsiteY29" fmla="*/ 451799 h 464499"/>
              <a:gd name="connsiteX30" fmla="*/ 609600 w 1257300"/>
              <a:gd name="connsiteY30" fmla="*/ 439099 h 464499"/>
              <a:gd name="connsiteX31" fmla="*/ 698500 w 1257300"/>
              <a:gd name="connsiteY31" fmla="*/ 350199 h 464499"/>
              <a:gd name="connsiteX32" fmla="*/ 711200 w 1257300"/>
              <a:gd name="connsiteY32" fmla="*/ 312099 h 464499"/>
              <a:gd name="connsiteX33" fmla="*/ 736600 w 1257300"/>
              <a:gd name="connsiteY33" fmla="*/ 273999 h 464499"/>
              <a:gd name="connsiteX34" fmla="*/ 723900 w 1257300"/>
              <a:gd name="connsiteY34" fmla="*/ 83499 h 464499"/>
              <a:gd name="connsiteX35" fmla="*/ 660400 w 1257300"/>
              <a:gd name="connsiteY35" fmla="*/ 96199 h 464499"/>
              <a:gd name="connsiteX36" fmla="*/ 647700 w 1257300"/>
              <a:gd name="connsiteY36" fmla="*/ 134299 h 464499"/>
              <a:gd name="connsiteX37" fmla="*/ 609600 w 1257300"/>
              <a:gd name="connsiteY37" fmla="*/ 210499 h 464499"/>
              <a:gd name="connsiteX38" fmla="*/ 622300 w 1257300"/>
              <a:gd name="connsiteY38" fmla="*/ 350199 h 464499"/>
              <a:gd name="connsiteX39" fmla="*/ 698500 w 1257300"/>
              <a:gd name="connsiteY39" fmla="*/ 400999 h 464499"/>
              <a:gd name="connsiteX40" fmla="*/ 939800 w 1257300"/>
              <a:gd name="connsiteY40" fmla="*/ 350199 h 464499"/>
              <a:gd name="connsiteX41" fmla="*/ 952500 w 1257300"/>
              <a:gd name="connsiteY41" fmla="*/ 312099 h 464499"/>
              <a:gd name="connsiteX42" fmla="*/ 939800 w 1257300"/>
              <a:gd name="connsiteY42" fmla="*/ 121599 h 464499"/>
              <a:gd name="connsiteX43" fmla="*/ 901700 w 1257300"/>
              <a:gd name="connsiteY43" fmla="*/ 96199 h 464499"/>
              <a:gd name="connsiteX44" fmla="*/ 863600 w 1257300"/>
              <a:gd name="connsiteY44" fmla="*/ 121599 h 464499"/>
              <a:gd name="connsiteX45" fmla="*/ 838200 w 1257300"/>
              <a:gd name="connsiteY45" fmla="*/ 197799 h 464499"/>
              <a:gd name="connsiteX46" fmla="*/ 863600 w 1257300"/>
              <a:gd name="connsiteY46" fmla="*/ 439099 h 464499"/>
              <a:gd name="connsiteX47" fmla="*/ 1054100 w 1257300"/>
              <a:gd name="connsiteY47" fmla="*/ 426399 h 464499"/>
              <a:gd name="connsiteX48" fmla="*/ 1092200 w 1257300"/>
              <a:gd name="connsiteY48" fmla="*/ 400999 h 464499"/>
              <a:gd name="connsiteX49" fmla="*/ 1143000 w 1257300"/>
              <a:gd name="connsiteY49" fmla="*/ 261299 h 464499"/>
              <a:gd name="connsiteX50" fmla="*/ 1130300 w 1257300"/>
              <a:gd name="connsiteY50" fmla="*/ 121599 h 464499"/>
              <a:gd name="connsiteX51" fmla="*/ 1054100 w 1257300"/>
              <a:gd name="connsiteY51" fmla="*/ 134299 h 464499"/>
              <a:gd name="connsiteX52" fmla="*/ 1041400 w 1257300"/>
              <a:gd name="connsiteY52" fmla="*/ 210499 h 464499"/>
              <a:gd name="connsiteX53" fmla="*/ 1054100 w 1257300"/>
              <a:gd name="connsiteY53" fmla="*/ 312099 h 464499"/>
              <a:gd name="connsiteX54" fmla="*/ 1066800 w 1257300"/>
              <a:gd name="connsiteY54" fmla="*/ 350199 h 464499"/>
              <a:gd name="connsiteX55" fmla="*/ 1193800 w 1257300"/>
              <a:gd name="connsiteY55" fmla="*/ 337499 h 464499"/>
              <a:gd name="connsiteX56" fmla="*/ 1231900 w 1257300"/>
              <a:gd name="connsiteY56" fmla="*/ 324799 h 464499"/>
              <a:gd name="connsiteX57" fmla="*/ 1257300 w 1257300"/>
              <a:gd name="connsiteY57" fmla="*/ 286699 h 464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1257300" h="464499">
                <a:moveTo>
                  <a:pt x="0" y="172399"/>
                </a:moveTo>
                <a:cubicBezTo>
                  <a:pt x="4233" y="210499"/>
                  <a:pt x="5182" y="249109"/>
                  <a:pt x="12700" y="286699"/>
                </a:cubicBezTo>
                <a:cubicBezTo>
                  <a:pt x="25844" y="352419"/>
                  <a:pt x="31200" y="362427"/>
                  <a:pt x="76200" y="400999"/>
                </a:cubicBezTo>
                <a:cubicBezTo>
                  <a:pt x="92271" y="414774"/>
                  <a:pt x="110067" y="426399"/>
                  <a:pt x="127000" y="439099"/>
                </a:cubicBezTo>
                <a:cubicBezTo>
                  <a:pt x="143933" y="434866"/>
                  <a:pt x="161757" y="433275"/>
                  <a:pt x="177800" y="426399"/>
                </a:cubicBezTo>
                <a:cubicBezTo>
                  <a:pt x="210127" y="412544"/>
                  <a:pt x="225906" y="393687"/>
                  <a:pt x="241300" y="362899"/>
                </a:cubicBezTo>
                <a:cubicBezTo>
                  <a:pt x="247287" y="350925"/>
                  <a:pt x="249767" y="337499"/>
                  <a:pt x="254000" y="324799"/>
                </a:cubicBezTo>
                <a:cubicBezTo>
                  <a:pt x="249767" y="218966"/>
                  <a:pt x="262902" y="110991"/>
                  <a:pt x="241300" y="7299"/>
                </a:cubicBezTo>
                <a:cubicBezTo>
                  <a:pt x="237740" y="-9789"/>
                  <a:pt x="201859" y="6747"/>
                  <a:pt x="190500" y="19999"/>
                </a:cubicBezTo>
                <a:cubicBezTo>
                  <a:pt x="173076" y="40327"/>
                  <a:pt x="173567" y="70799"/>
                  <a:pt x="165100" y="96199"/>
                </a:cubicBezTo>
                <a:lnTo>
                  <a:pt x="152400" y="134299"/>
                </a:lnTo>
                <a:cubicBezTo>
                  <a:pt x="156633" y="180866"/>
                  <a:pt x="158487" y="227710"/>
                  <a:pt x="165100" y="273999"/>
                </a:cubicBezTo>
                <a:cubicBezTo>
                  <a:pt x="166993" y="287251"/>
                  <a:pt x="169437" y="301646"/>
                  <a:pt x="177800" y="312099"/>
                </a:cubicBezTo>
                <a:cubicBezTo>
                  <a:pt x="187335" y="324018"/>
                  <a:pt x="201952" y="331300"/>
                  <a:pt x="215900" y="337499"/>
                </a:cubicBezTo>
                <a:cubicBezTo>
                  <a:pt x="240366" y="348373"/>
                  <a:pt x="292100" y="362899"/>
                  <a:pt x="292100" y="362899"/>
                </a:cubicBezTo>
                <a:cubicBezTo>
                  <a:pt x="334433" y="358666"/>
                  <a:pt x="377050" y="356668"/>
                  <a:pt x="419100" y="350199"/>
                </a:cubicBezTo>
                <a:cubicBezTo>
                  <a:pt x="432331" y="348163"/>
                  <a:pt x="449419" y="348392"/>
                  <a:pt x="457200" y="337499"/>
                </a:cubicBezTo>
                <a:cubicBezTo>
                  <a:pt x="472762" y="315712"/>
                  <a:pt x="474133" y="286699"/>
                  <a:pt x="482600" y="261299"/>
                </a:cubicBezTo>
                <a:lnTo>
                  <a:pt x="495300" y="223199"/>
                </a:lnTo>
                <a:cubicBezTo>
                  <a:pt x="491067" y="193566"/>
                  <a:pt x="488471" y="163652"/>
                  <a:pt x="482600" y="134299"/>
                </a:cubicBezTo>
                <a:cubicBezTo>
                  <a:pt x="479975" y="121172"/>
                  <a:pt x="478263" y="106652"/>
                  <a:pt x="469900" y="96199"/>
                </a:cubicBezTo>
                <a:cubicBezTo>
                  <a:pt x="460365" y="84280"/>
                  <a:pt x="445452" y="77625"/>
                  <a:pt x="431800" y="70799"/>
                </a:cubicBezTo>
                <a:cubicBezTo>
                  <a:pt x="419826" y="64812"/>
                  <a:pt x="406400" y="62332"/>
                  <a:pt x="393700" y="58099"/>
                </a:cubicBezTo>
                <a:cubicBezTo>
                  <a:pt x="385233" y="70799"/>
                  <a:pt x="375126" y="82547"/>
                  <a:pt x="368300" y="96199"/>
                </a:cubicBezTo>
                <a:cubicBezTo>
                  <a:pt x="347024" y="138752"/>
                  <a:pt x="346924" y="212383"/>
                  <a:pt x="342900" y="248599"/>
                </a:cubicBezTo>
                <a:cubicBezTo>
                  <a:pt x="351630" y="292247"/>
                  <a:pt x="356343" y="321050"/>
                  <a:pt x="368300" y="362899"/>
                </a:cubicBezTo>
                <a:cubicBezTo>
                  <a:pt x="371978" y="375771"/>
                  <a:pt x="373574" y="389860"/>
                  <a:pt x="381000" y="400999"/>
                </a:cubicBezTo>
                <a:cubicBezTo>
                  <a:pt x="390963" y="415943"/>
                  <a:pt x="403400" y="430377"/>
                  <a:pt x="419100" y="439099"/>
                </a:cubicBezTo>
                <a:cubicBezTo>
                  <a:pt x="442505" y="452102"/>
                  <a:pt x="495300" y="464499"/>
                  <a:pt x="495300" y="464499"/>
                </a:cubicBezTo>
                <a:cubicBezTo>
                  <a:pt x="520700" y="460266"/>
                  <a:pt x="546363" y="457385"/>
                  <a:pt x="571500" y="451799"/>
                </a:cubicBezTo>
                <a:cubicBezTo>
                  <a:pt x="584568" y="448895"/>
                  <a:pt x="600134" y="448565"/>
                  <a:pt x="609600" y="439099"/>
                </a:cubicBezTo>
                <a:cubicBezTo>
                  <a:pt x="711495" y="337204"/>
                  <a:pt x="612289" y="378936"/>
                  <a:pt x="698500" y="350199"/>
                </a:cubicBezTo>
                <a:cubicBezTo>
                  <a:pt x="702733" y="337499"/>
                  <a:pt x="705213" y="324073"/>
                  <a:pt x="711200" y="312099"/>
                </a:cubicBezTo>
                <a:cubicBezTo>
                  <a:pt x="718026" y="298447"/>
                  <a:pt x="735753" y="289239"/>
                  <a:pt x="736600" y="273999"/>
                </a:cubicBezTo>
                <a:cubicBezTo>
                  <a:pt x="740130" y="210456"/>
                  <a:pt x="728133" y="146999"/>
                  <a:pt x="723900" y="83499"/>
                </a:cubicBezTo>
                <a:cubicBezTo>
                  <a:pt x="702733" y="87732"/>
                  <a:pt x="678361" y="84225"/>
                  <a:pt x="660400" y="96199"/>
                </a:cubicBezTo>
                <a:cubicBezTo>
                  <a:pt x="649261" y="103625"/>
                  <a:pt x="653687" y="122325"/>
                  <a:pt x="647700" y="134299"/>
                </a:cubicBezTo>
                <a:cubicBezTo>
                  <a:pt x="598461" y="232776"/>
                  <a:pt x="641522" y="114734"/>
                  <a:pt x="609600" y="210499"/>
                </a:cubicBezTo>
                <a:cubicBezTo>
                  <a:pt x="613833" y="257066"/>
                  <a:pt x="602526" y="307827"/>
                  <a:pt x="622300" y="350199"/>
                </a:cubicBezTo>
                <a:cubicBezTo>
                  <a:pt x="635209" y="377862"/>
                  <a:pt x="698500" y="400999"/>
                  <a:pt x="698500" y="400999"/>
                </a:cubicBezTo>
                <a:cubicBezTo>
                  <a:pt x="850088" y="392082"/>
                  <a:pt x="891254" y="447292"/>
                  <a:pt x="939800" y="350199"/>
                </a:cubicBezTo>
                <a:cubicBezTo>
                  <a:pt x="945787" y="338225"/>
                  <a:pt x="948267" y="324799"/>
                  <a:pt x="952500" y="312099"/>
                </a:cubicBezTo>
                <a:cubicBezTo>
                  <a:pt x="948267" y="248599"/>
                  <a:pt x="954376" y="183548"/>
                  <a:pt x="939800" y="121599"/>
                </a:cubicBezTo>
                <a:cubicBezTo>
                  <a:pt x="936304" y="106741"/>
                  <a:pt x="916964" y="96199"/>
                  <a:pt x="901700" y="96199"/>
                </a:cubicBezTo>
                <a:cubicBezTo>
                  <a:pt x="886436" y="96199"/>
                  <a:pt x="876300" y="113132"/>
                  <a:pt x="863600" y="121599"/>
                </a:cubicBezTo>
                <a:cubicBezTo>
                  <a:pt x="855133" y="146999"/>
                  <a:pt x="836530" y="171077"/>
                  <a:pt x="838200" y="197799"/>
                </a:cubicBezTo>
                <a:cubicBezTo>
                  <a:pt x="851735" y="414360"/>
                  <a:pt x="829439" y="336616"/>
                  <a:pt x="863600" y="439099"/>
                </a:cubicBezTo>
                <a:cubicBezTo>
                  <a:pt x="927100" y="434866"/>
                  <a:pt x="991325" y="436862"/>
                  <a:pt x="1054100" y="426399"/>
                </a:cubicBezTo>
                <a:cubicBezTo>
                  <a:pt x="1069156" y="423890"/>
                  <a:pt x="1081407" y="411792"/>
                  <a:pt x="1092200" y="400999"/>
                </a:cubicBezTo>
                <a:cubicBezTo>
                  <a:pt x="1128564" y="364635"/>
                  <a:pt x="1133602" y="308291"/>
                  <a:pt x="1143000" y="261299"/>
                </a:cubicBezTo>
                <a:cubicBezTo>
                  <a:pt x="1138767" y="214732"/>
                  <a:pt x="1157114" y="159905"/>
                  <a:pt x="1130300" y="121599"/>
                </a:cubicBezTo>
                <a:cubicBezTo>
                  <a:pt x="1115533" y="100503"/>
                  <a:pt x="1072308" y="116091"/>
                  <a:pt x="1054100" y="134299"/>
                </a:cubicBezTo>
                <a:cubicBezTo>
                  <a:pt x="1035892" y="152507"/>
                  <a:pt x="1045633" y="185099"/>
                  <a:pt x="1041400" y="210499"/>
                </a:cubicBezTo>
                <a:cubicBezTo>
                  <a:pt x="1045633" y="244366"/>
                  <a:pt x="1047995" y="278519"/>
                  <a:pt x="1054100" y="312099"/>
                </a:cubicBezTo>
                <a:cubicBezTo>
                  <a:pt x="1056495" y="325270"/>
                  <a:pt x="1053629" y="347804"/>
                  <a:pt x="1066800" y="350199"/>
                </a:cubicBezTo>
                <a:cubicBezTo>
                  <a:pt x="1108658" y="357810"/>
                  <a:pt x="1151467" y="341732"/>
                  <a:pt x="1193800" y="337499"/>
                </a:cubicBezTo>
                <a:cubicBezTo>
                  <a:pt x="1206500" y="333266"/>
                  <a:pt x="1222434" y="334265"/>
                  <a:pt x="1231900" y="324799"/>
                </a:cubicBezTo>
                <a:cubicBezTo>
                  <a:pt x="1274016" y="282683"/>
                  <a:pt x="1222334" y="286699"/>
                  <a:pt x="1257300" y="28669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4FE690DD-E839-44D6-823F-B8BF43876B7B}"/>
              </a:ext>
            </a:extLst>
          </p:cNvPr>
          <p:cNvCxnSpPr>
            <a:cxnSpLocks/>
          </p:cNvCxnSpPr>
          <p:nvPr/>
        </p:nvCxnSpPr>
        <p:spPr>
          <a:xfrm>
            <a:off x="6132768" y="35687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id="{9CCA8BC6-ED25-4D62-805A-C899DDD1AD13}"/>
              </a:ext>
            </a:extLst>
          </p:cNvPr>
          <p:cNvSpPr/>
          <p:nvPr/>
        </p:nvSpPr>
        <p:spPr>
          <a:xfrm>
            <a:off x="7213597" y="2565426"/>
            <a:ext cx="2286031" cy="210816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/>
              <a:t>m2</a:t>
            </a: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63863B6F-0E10-4AFA-A10F-E41828A7FA7B}"/>
              </a:ext>
            </a:extLst>
          </p:cNvPr>
          <p:cNvCxnSpPr/>
          <p:nvPr/>
        </p:nvCxnSpPr>
        <p:spPr>
          <a:xfrm>
            <a:off x="6629400" y="3568700"/>
            <a:ext cx="58419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F266D511-4FD8-4F44-82F5-395CF3E21664}"/>
              </a:ext>
            </a:extLst>
          </p:cNvPr>
          <p:cNvSpPr txBox="1"/>
          <p:nvPr/>
        </p:nvSpPr>
        <p:spPr>
          <a:xfrm>
            <a:off x="2018651" y="3828101"/>
            <a:ext cx="596220" cy="464499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indent="0" algn="l">
              <a:lnSpc>
                <a:spcPts val="1800"/>
              </a:lnSpc>
              <a:spcAft>
                <a:spcPts val="600"/>
              </a:spcAft>
              <a:buNone/>
            </a:pPr>
            <a:r>
              <a:rPr lang="en-GB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K1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137BF92D-AA8B-4CB4-8CD9-B9C38613ECB2}"/>
              </a:ext>
            </a:extLst>
          </p:cNvPr>
          <p:cNvSpPr txBox="1"/>
          <p:nvPr/>
        </p:nvSpPr>
        <p:spPr>
          <a:xfrm>
            <a:off x="5759140" y="3790452"/>
            <a:ext cx="596220" cy="464499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indent="0" algn="l">
              <a:lnSpc>
                <a:spcPts val="1800"/>
              </a:lnSpc>
              <a:spcAft>
                <a:spcPts val="600"/>
              </a:spcAft>
              <a:buNone/>
            </a:pPr>
            <a:r>
              <a:rPr lang="en-GB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K2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ABDC8046-A2C1-4FD5-B8AA-99081D3B7D32}"/>
              </a:ext>
            </a:extLst>
          </p:cNvPr>
          <p:cNvSpPr txBox="1"/>
          <p:nvPr/>
        </p:nvSpPr>
        <p:spPr>
          <a:xfrm>
            <a:off x="723568" y="1742948"/>
            <a:ext cx="1257300" cy="630893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indent="0" algn="l">
              <a:lnSpc>
                <a:spcPts val="1800"/>
              </a:lnSpc>
              <a:spcAft>
                <a:spcPts val="600"/>
              </a:spcAft>
              <a:buNone/>
            </a:pPr>
            <a:r>
              <a:rPr lang="en-GB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Displacement Node 1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6C2E828A-0DA3-4E02-803A-CBC368CE833D}"/>
              </a:ext>
            </a:extLst>
          </p:cNvPr>
          <p:cNvSpPr txBox="1"/>
          <p:nvPr/>
        </p:nvSpPr>
        <p:spPr>
          <a:xfrm>
            <a:off x="2870207" y="2027036"/>
            <a:ext cx="342234" cy="239988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indent="0" algn="l">
              <a:lnSpc>
                <a:spcPts val="1800"/>
              </a:lnSpc>
              <a:spcAft>
                <a:spcPts val="600"/>
              </a:spcAft>
              <a:buNone/>
            </a:pPr>
            <a:r>
              <a:rPr lang="en-GB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5B23E01A-59E6-41CB-87AB-F764013F716C}"/>
              </a:ext>
            </a:extLst>
          </p:cNvPr>
          <p:cNvSpPr txBox="1"/>
          <p:nvPr/>
        </p:nvSpPr>
        <p:spPr>
          <a:xfrm>
            <a:off x="4204033" y="2027036"/>
            <a:ext cx="304802" cy="355509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indent="0" algn="l">
              <a:lnSpc>
                <a:spcPts val="1800"/>
              </a:lnSpc>
              <a:spcAft>
                <a:spcPts val="600"/>
              </a:spcAft>
              <a:buNone/>
            </a:pPr>
            <a:r>
              <a:rPr lang="en-GB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35793954-C6EF-47F0-BC1B-BBEACA522A62}"/>
              </a:ext>
            </a:extLst>
          </p:cNvPr>
          <p:cNvSpPr txBox="1"/>
          <p:nvPr/>
        </p:nvSpPr>
        <p:spPr>
          <a:xfrm>
            <a:off x="6750382" y="2053000"/>
            <a:ext cx="342234" cy="239988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indent="0" algn="l">
              <a:lnSpc>
                <a:spcPts val="1800"/>
              </a:lnSpc>
              <a:spcAft>
                <a:spcPts val="600"/>
              </a:spcAft>
              <a:buNone/>
            </a:pPr>
            <a:r>
              <a:rPr lang="en-GB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346F3D95-34FF-4EEA-9A7F-8D1663AF650F}"/>
              </a:ext>
            </a:extLst>
          </p:cNvPr>
          <p:cNvSpPr txBox="1"/>
          <p:nvPr/>
        </p:nvSpPr>
        <p:spPr>
          <a:xfrm>
            <a:off x="9620583" y="2027036"/>
            <a:ext cx="342234" cy="239988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indent="0" algn="l">
              <a:lnSpc>
                <a:spcPts val="1800"/>
              </a:lnSpc>
              <a:spcAft>
                <a:spcPts val="600"/>
              </a:spcAft>
              <a:buNone/>
            </a:pPr>
            <a:r>
              <a:rPr lang="en-GB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5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EA3CBDE0-CD85-4DEA-9134-382CD4552491}"/>
              </a:ext>
            </a:extLst>
          </p:cNvPr>
          <p:cNvSpPr txBox="1"/>
          <p:nvPr/>
        </p:nvSpPr>
        <p:spPr>
          <a:xfrm>
            <a:off x="653594" y="5803900"/>
            <a:ext cx="10933968" cy="876282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indent="0" algn="l">
              <a:lnSpc>
                <a:spcPts val="1800"/>
              </a:lnSpc>
              <a:spcAft>
                <a:spcPts val="600"/>
              </a:spcAft>
              <a:buNone/>
            </a:pPr>
            <a:r>
              <a:rPr lang="en-GB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let’s see how m1 and m2 move with the displacement excitation from node1</a:t>
            </a:r>
          </a:p>
        </p:txBody>
      </p:sp>
    </p:spTree>
    <p:extLst>
      <p:ext uri="{BB962C8B-B14F-4D97-AF65-F5344CB8AC3E}">
        <p14:creationId xmlns:p14="http://schemas.microsoft.com/office/powerpoint/2010/main" val="3406074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E7273F9-59F9-4FB3-9D34-82C64C4F8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434" y="359728"/>
            <a:ext cx="10983132" cy="747763"/>
          </a:xfrm>
        </p:spPr>
        <p:txBody>
          <a:bodyPr/>
          <a:lstStyle/>
          <a:p>
            <a:r>
              <a:rPr lang="en-GB" dirty="0"/>
              <a:t>Perfectly Match!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D195E89-BA9D-44F0-87F7-41FB9E6072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005" y="1663371"/>
            <a:ext cx="5500067" cy="325152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487FCB8-480E-47A5-89DB-7932D111C0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7499" y="1663371"/>
            <a:ext cx="5500067" cy="3300040"/>
          </a:xfrm>
          <a:prstGeom prst="rect">
            <a:avLst/>
          </a:prstGeom>
        </p:spPr>
      </p:pic>
      <p:sp>
        <p:nvSpPr>
          <p:cNvPr id="14" name="Title 3">
            <a:extLst>
              <a:ext uri="{FF2B5EF4-FFF2-40B4-BE49-F238E27FC236}">
                <a16:creationId xmlns:a16="http://schemas.microsoft.com/office/drawing/2014/main" id="{6AF5BD3B-0B8C-485B-8C07-FD30EFD11E04}"/>
              </a:ext>
            </a:extLst>
          </p:cNvPr>
          <p:cNvSpPr txBox="1">
            <a:spLocks/>
          </p:cNvSpPr>
          <p:nvPr/>
        </p:nvSpPr>
        <p:spPr>
          <a:xfrm>
            <a:off x="476690" y="5194629"/>
            <a:ext cx="5164695" cy="74776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kern="1200">
                <a:solidFill>
                  <a:schemeClr val="bg2">
                    <a:lumMod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/>
              <a:t>The result from </a:t>
            </a:r>
            <a:r>
              <a:rPr lang="en-GB" altLang="zh-CN" sz="2000" dirty="0"/>
              <a:t>the pure “Lumped Mechanical System”</a:t>
            </a:r>
            <a:endParaRPr lang="en-GB" sz="2000" dirty="0"/>
          </a:p>
        </p:txBody>
      </p:sp>
      <p:sp>
        <p:nvSpPr>
          <p:cNvPr id="15" name="Title 3">
            <a:extLst>
              <a:ext uri="{FF2B5EF4-FFF2-40B4-BE49-F238E27FC236}">
                <a16:creationId xmlns:a16="http://schemas.microsoft.com/office/drawing/2014/main" id="{6FE095A4-0197-47AD-8906-6D9EA659CF3A}"/>
              </a:ext>
            </a:extLst>
          </p:cNvPr>
          <p:cNvSpPr txBox="1">
            <a:spLocks/>
          </p:cNvSpPr>
          <p:nvPr/>
        </p:nvSpPr>
        <p:spPr>
          <a:xfrm>
            <a:off x="6550615" y="5145409"/>
            <a:ext cx="5164695" cy="74776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kern="1200">
                <a:solidFill>
                  <a:schemeClr val="bg2">
                    <a:lumMod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/>
              <a:t>The result from </a:t>
            </a:r>
            <a:r>
              <a:rPr lang="en-GB" altLang="zh-CN" sz="2000" dirty="0"/>
              <a:t>the “Lumped Mechanical System” and  “Multibody Dynamics”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25163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1795B-A93A-416C-8052-FAF4D9073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The Idea 2</a:t>
            </a:r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ABBDC25A-7135-41BA-9B99-A43918339FF2}"/>
              </a:ext>
            </a:extLst>
          </p:cNvPr>
          <p:cNvSpPr/>
          <p:nvPr/>
        </p:nvSpPr>
        <p:spPr>
          <a:xfrm>
            <a:off x="1130158" y="2413000"/>
            <a:ext cx="204008" cy="1574800"/>
          </a:xfrm>
          <a:custGeom>
            <a:avLst/>
            <a:gdLst>
              <a:gd name="connsiteX0" fmla="*/ 177942 w 204008"/>
              <a:gd name="connsiteY0" fmla="*/ 0 h 1574800"/>
              <a:gd name="connsiteX1" fmla="*/ 142 w 204008"/>
              <a:gd name="connsiteY1" fmla="*/ 609600 h 1574800"/>
              <a:gd name="connsiteX2" fmla="*/ 203342 w 204008"/>
              <a:gd name="connsiteY2" fmla="*/ 1041400 h 1574800"/>
              <a:gd name="connsiteX3" fmla="*/ 63642 w 204008"/>
              <a:gd name="connsiteY3" fmla="*/ 1574800 h 157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08" h="1574800">
                <a:moveTo>
                  <a:pt x="177942" y="0"/>
                </a:moveTo>
                <a:cubicBezTo>
                  <a:pt x="86925" y="218016"/>
                  <a:pt x="-4091" y="436033"/>
                  <a:pt x="142" y="609600"/>
                </a:cubicBezTo>
                <a:cubicBezTo>
                  <a:pt x="4375" y="783167"/>
                  <a:pt x="192759" y="880533"/>
                  <a:pt x="203342" y="1041400"/>
                </a:cubicBezTo>
                <a:cubicBezTo>
                  <a:pt x="213925" y="1202267"/>
                  <a:pt x="95392" y="1401233"/>
                  <a:pt x="63642" y="157480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41745E20-69A7-4D09-BBD1-9C926F0EF43C}"/>
              </a:ext>
            </a:extLst>
          </p:cNvPr>
          <p:cNvCxnSpPr>
            <a:stCxn id="33" idx="2"/>
          </p:cNvCxnSpPr>
          <p:nvPr/>
        </p:nvCxnSpPr>
        <p:spPr>
          <a:xfrm flipV="1">
            <a:off x="1333500" y="3441700"/>
            <a:ext cx="342900" cy="12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C8CA544C-0148-4D62-B75A-0A9DD2ACA075}"/>
              </a:ext>
            </a:extLst>
          </p:cNvPr>
          <p:cNvSpPr/>
          <p:nvPr/>
        </p:nvSpPr>
        <p:spPr>
          <a:xfrm>
            <a:off x="1676400" y="3282001"/>
            <a:ext cx="1257300" cy="464499"/>
          </a:xfrm>
          <a:custGeom>
            <a:avLst/>
            <a:gdLst>
              <a:gd name="connsiteX0" fmla="*/ 0 w 1257300"/>
              <a:gd name="connsiteY0" fmla="*/ 172399 h 464499"/>
              <a:gd name="connsiteX1" fmla="*/ 12700 w 1257300"/>
              <a:gd name="connsiteY1" fmla="*/ 286699 h 464499"/>
              <a:gd name="connsiteX2" fmla="*/ 76200 w 1257300"/>
              <a:gd name="connsiteY2" fmla="*/ 400999 h 464499"/>
              <a:gd name="connsiteX3" fmla="*/ 127000 w 1257300"/>
              <a:gd name="connsiteY3" fmla="*/ 439099 h 464499"/>
              <a:gd name="connsiteX4" fmla="*/ 177800 w 1257300"/>
              <a:gd name="connsiteY4" fmla="*/ 426399 h 464499"/>
              <a:gd name="connsiteX5" fmla="*/ 241300 w 1257300"/>
              <a:gd name="connsiteY5" fmla="*/ 362899 h 464499"/>
              <a:gd name="connsiteX6" fmla="*/ 254000 w 1257300"/>
              <a:gd name="connsiteY6" fmla="*/ 324799 h 464499"/>
              <a:gd name="connsiteX7" fmla="*/ 241300 w 1257300"/>
              <a:gd name="connsiteY7" fmla="*/ 7299 h 464499"/>
              <a:gd name="connsiteX8" fmla="*/ 190500 w 1257300"/>
              <a:gd name="connsiteY8" fmla="*/ 19999 h 464499"/>
              <a:gd name="connsiteX9" fmla="*/ 165100 w 1257300"/>
              <a:gd name="connsiteY9" fmla="*/ 96199 h 464499"/>
              <a:gd name="connsiteX10" fmla="*/ 152400 w 1257300"/>
              <a:gd name="connsiteY10" fmla="*/ 134299 h 464499"/>
              <a:gd name="connsiteX11" fmla="*/ 165100 w 1257300"/>
              <a:gd name="connsiteY11" fmla="*/ 273999 h 464499"/>
              <a:gd name="connsiteX12" fmla="*/ 177800 w 1257300"/>
              <a:gd name="connsiteY12" fmla="*/ 312099 h 464499"/>
              <a:gd name="connsiteX13" fmla="*/ 215900 w 1257300"/>
              <a:gd name="connsiteY13" fmla="*/ 337499 h 464499"/>
              <a:gd name="connsiteX14" fmla="*/ 292100 w 1257300"/>
              <a:gd name="connsiteY14" fmla="*/ 362899 h 464499"/>
              <a:gd name="connsiteX15" fmla="*/ 419100 w 1257300"/>
              <a:gd name="connsiteY15" fmla="*/ 350199 h 464499"/>
              <a:gd name="connsiteX16" fmla="*/ 457200 w 1257300"/>
              <a:gd name="connsiteY16" fmla="*/ 337499 h 464499"/>
              <a:gd name="connsiteX17" fmla="*/ 482600 w 1257300"/>
              <a:gd name="connsiteY17" fmla="*/ 261299 h 464499"/>
              <a:gd name="connsiteX18" fmla="*/ 495300 w 1257300"/>
              <a:gd name="connsiteY18" fmla="*/ 223199 h 464499"/>
              <a:gd name="connsiteX19" fmla="*/ 482600 w 1257300"/>
              <a:gd name="connsiteY19" fmla="*/ 134299 h 464499"/>
              <a:gd name="connsiteX20" fmla="*/ 469900 w 1257300"/>
              <a:gd name="connsiteY20" fmla="*/ 96199 h 464499"/>
              <a:gd name="connsiteX21" fmla="*/ 431800 w 1257300"/>
              <a:gd name="connsiteY21" fmla="*/ 70799 h 464499"/>
              <a:gd name="connsiteX22" fmla="*/ 393700 w 1257300"/>
              <a:gd name="connsiteY22" fmla="*/ 58099 h 464499"/>
              <a:gd name="connsiteX23" fmla="*/ 368300 w 1257300"/>
              <a:gd name="connsiteY23" fmla="*/ 96199 h 464499"/>
              <a:gd name="connsiteX24" fmla="*/ 342900 w 1257300"/>
              <a:gd name="connsiteY24" fmla="*/ 248599 h 464499"/>
              <a:gd name="connsiteX25" fmla="*/ 368300 w 1257300"/>
              <a:gd name="connsiteY25" fmla="*/ 362899 h 464499"/>
              <a:gd name="connsiteX26" fmla="*/ 381000 w 1257300"/>
              <a:gd name="connsiteY26" fmla="*/ 400999 h 464499"/>
              <a:gd name="connsiteX27" fmla="*/ 419100 w 1257300"/>
              <a:gd name="connsiteY27" fmla="*/ 439099 h 464499"/>
              <a:gd name="connsiteX28" fmla="*/ 495300 w 1257300"/>
              <a:gd name="connsiteY28" fmla="*/ 464499 h 464499"/>
              <a:gd name="connsiteX29" fmla="*/ 571500 w 1257300"/>
              <a:gd name="connsiteY29" fmla="*/ 451799 h 464499"/>
              <a:gd name="connsiteX30" fmla="*/ 609600 w 1257300"/>
              <a:gd name="connsiteY30" fmla="*/ 439099 h 464499"/>
              <a:gd name="connsiteX31" fmla="*/ 698500 w 1257300"/>
              <a:gd name="connsiteY31" fmla="*/ 350199 h 464499"/>
              <a:gd name="connsiteX32" fmla="*/ 711200 w 1257300"/>
              <a:gd name="connsiteY32" fmla="*/ 312099 h 464499"/>
              <a:gd name="connsiteX33" fmla="*/ 736600 w 1257300"/>
              <a:gd name="connsiteY33" fmla="*/ 273999 h 464499"/>
              <a:gd name="connsiteX34" fmla="*/ 723900 w 1257300"/>
              <a:gd name="connsiteY34" fmla="*/ 83499 h 464499"/>
              <a:gd name="connsiteX35" fmla="*/ 660400 w 1257300"/>
              <a:gd name="connsiteY35" fmla="*/ 96199 h 464499"/>
              <a:gd name="connsiteX36" fmla="*/ 647700 w 1257300"/>
              <a:gd name="connsiteY36" fmla="*/ 134299 h 464499"/>
              <a:gd name="connsiteX37" fmla="*/ 609600 w 1257300"/>
              <a:gd name="connsiteY37" fmla="*/ 210499 h 464499"/>
              <a:gd name="connsiteX38" fmla="*/ 622300 w 1257300"/>
              <a:gd name="connsiteY38" fmla="*/ 350199 h 464499"/>
              <a:gd name="connsiteX39" fmla="*/ 698500 w 1257300"/>
              <a:gd name="connsiteY39" fmla="*/ 400999 h 464499"/>
              <a:gd name="connsiteX40" fmla="*/ 939800 w 1257300"/>
              <a:gd name="connsiteY40" fmla="*/ 350199 h 464499"/>
              <a:gd name="connsiteX41" fmla="*/ 952500 w 1257300"/>
              <a:gd name="connsiteY41" fmla="*/ 312099 h 464499"/>
              <a:gd name="connsiteX42" fmla="*/ 939800 w 1257300"/>
              <a:gd name="connsiteY42" fmla="*/ 121599 h 464499"/>
              <a:gd name="connsiteX43" fmla="*/ 901700 w 1257300"/>
              <a:gd name="connsiteY43" fmla="*/ 96199 h 464499"/>
              <a:gd name="connsiteX44" fmla="*/ 863600 w 1257300"/>
              <a:gd name="connsiteY44" fmla="*/ 121599 h 464499"/>
              <a:gd name="connsiteX45" fmla="*/ 838200 w 1257300"/>
              <a:gd name="connsiteY45" fmla="*/ 197799 h 464499"/>
              <a:gd name="connsiteX46" fmla="*/ 863600 w 1257300"/>
              <a:gd name="connsiteY46" fmla="*/ 439099 h 464499"/>
              <a:gd name="connsiteX47" fmla="*/ 1054100 w 1257300"/>
              <a:gd name="connsiteY47" fmla="*/ 426399 h 464499"/>
              <a:gd name="connsiteX48" fmla="*/ 1092200 w 1257300"/>
              <a:gd name="connsiteY48" fmla="*/ 400999 h 464499"/>
              <a:gd name="connsiteX49" fmla="*/ 1143000 w 1257300"/>
              <a:gd name="connsiteY49" fmla="*/ 261299 h 464499"/>
              <a:gd name="connsiteX50" fmla="*/ 1130300 w 1257300"/>
              <a:gd name="connsiteY50" fmla="*/ 121599 h 464499"/>
              <a:gd name="connsiteX51" fmla="*/ 1054100 w 1257300"/>
              <a:gd name="connsiteY51" fmla="*/ 134299 h 464499"/>
              <a:gd name="connsiteX52" fmla="*/ 1041400 w 1257300"/>
              <a:gd name="connsiteY52" fmla="*/ 210499 h 464499"/>
              <a:gd name="connsiteX53" fmla="*/ 1054100 w 1257300"/>
              <a:gd name="connsiteY53" fmla="*/ 312099 h 464499"/>
              <a:gd name="connsiteX54" fmla="*/ 1066800 w 1257300"/>
              <a:gd name="connsiteY54" fmla="*/ 350199 h 464499"/>
              <a:gd name="connsiteX55" fmla="*/ 1193800 w 1257300"/>
              <a:gd name="connsiteY55" fmla="*/ 337499 h 464499"/>
              <a:gd name="connsiteX56" fmla="*/ 1231900 w 1257300"/>
              <a:gd name="connsiteY56" fmla="*/ 324799 h 464499"/>
              <a:gd name="connsiteX57" fmla="*/ 1257300 w 1257300"/>
              <a:gd name="connsiteY57" fmla="*/ 286699 h 464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1257300" h="464499">
                <a:moveTo>
                  <a:pt x="0" y="172399"/>
                </a:moveTo>
                <a:cubicBezTo>
                  <a:pt x="4233" y="210499"/>
                  <a:pt x="5182" y="249109"/>
                  <a:pt x="12700" y="286699"/>
                </a:cubicBezTo>
                <a:cubicBezTo>
                  <a:pt x="25844" y="352419"/>
                  <a:pt x="31200" y="362427"/>
                  <a:pt x="76200" y="400999"/>
                </a:cubicBezTo>
                <a:cubicBezTo>
                  <a:pt x="92271" y="414774"/>
                  <a:pt x="110067" y="426399"/>
                  <a:pt x="127000" y="439099"/>
                </a:cubicBezTo>
                <a:cubicBezTo>
                  <a:pt x="143933" y="434866"/>
                  <a:pt x="161757" y="433275"/>
                  <a:pt x="177800" y="426399"/>
                </a:cubicBezTo>
                <a:cubicBezTo>
                  <a:pt x="210127" y="412544"/>
                  <a:pt x="225906" y="393687"/>
                  <a:pt x="241300" y="362899"/>
                </a:cubicBezTo>
                <a:cubicBezTo>
                  <a:pt x="247287" y="350925"/>
                  <a:pt x="249767" y="337499"/>
                  <a:pt x="254000" y="324799"/>
                </a:cubicBezTo>
                <a:cubicBezTo>
                  <a:pt x="249767" y="218966"/>
                  <a:pt x="262902" y="110991"/>
                  <a:pt x="241300" y="7299"/>
                </a:cubicBezTo>
                <a:cubicBezTo>
                  <a:pt x="237740" y="-9789"/>
                  <a:pt x="201859" y="6747"/>
                  <a:pt x="190500" y="19999"/>
                </a:cubicBezTo>
                <a:cubicBezTo>
                  <a:pt x="173076" y="40327"/>
                  <a:pt x="173567" y="70799"/>
                  <a:pt x="165100" y="96199"/>
                </a:cubicBezTo>
                <a:lnTo>
                  <a:pt x="152400" y="134299"/>
                </a:lnTo>
                <a:cubicBezTo>
                  <a:pt x="156633" y="180866"/>
                  <a:pt x="158487" y="227710"/>
                  <a:pt x="165100" y="273999"/>
                </a:cubicBezTo>
                <a:cubicBezTo>
                  <a:pt x="166993" y="287251"/>
                  <a:pt x="169437" y="301646"/>
                  <a:pt x="177800" y="312099"/>
                </a:cubicBezTo>
                <a:cubicBezTo>
                  <a:pt x="187335" y="324018"/>
                  <a:pt x="201952" y="331300"/>
                  <a:pt x="215900" y="337499"/>
                </a:cubicBezTo>
                <a:cubicBezTo>
                  <a:pt x="240366" y="348373"/>
                  <a:pt x="292100" y="362899"/>
                  <a:pt x="292100" y="362899"/>
                </a:cubicBezTo>
                <a:cubicBezTo>
                  <a:pt x="334433" y="358666"/>
                  <a:pt x="377050" y="356668"/>
                  <a:pt x="419100" y="350199"/>
                </a:cubicBezTo>
                <a:cubicBezTo>
                  <a:pt x="432331" y="348163"/>
                  <a:pt x="449419" y="348392"/>
                  <a:pt x="457200" y="337499"/>
                </a:cubicBezTo>
                <a:cubicBezTo>
                  <a:pt x="472762" y="315712"/>
                  <a:pt x="474133" y="286699"/>
                  <a:pt x="482600" y="261299"/>
                </a:cubicBezTo>
                <a:lnTo>
                  <a:pt x="495300" y="223199"/>
                </a:lnTo>
                <a:cubicBezTo>
                  <a:pt x="491067" y="193566"/>
                  <a:pt x="488471" y="163652"/>
                  <a:pt x="482600" y="134299"/>
                </a:cubicBezTo>
                <a:cubicBezTo>
                  <a:pt x="479975" y="121172"/>
                  <a:pt x="478263" y="106652"/>
                  <a:pt x="469900" y="96199"/>
                </a:cubicBezTo>
                <a:cubicBezTo>
                  <a:pt x="460365" y="84280"/>
                  <a:pt x="445452" y="77625"/>
                  <a:pt x="431800" y="70799"/>
                </a:cubicBezTo>
                <a:cubicBezTo>
                  <a:pt x="419826" y="64812"/>
                  <a:pt x="406400" y="62332"/>
                  <a:pt x="393700" y="58099"/>
                </a:cubicBezTo>
                <a:cubicBezTo>
                  <a:pt x="385233" y="70799"/>
                  <a:pt x="375126" y="82547"/>
                  <a:pt x="368300" y="96199"/>
                </a:cubicBezTo>
                <a:cubicBezTo>
                  <a:pt x="347024" y="138752"/>
                  <a:pt x="346924" y="212383"/>
                  <a:pt x="342900" y="248599"/>
                </a:cubicBezTo>
                <a:cubicBezTo>
                  <a:pt x="351630" y="292247"/>
                  <a:pt x="356343" y="321050"/>
                  <a:pt x="368300" y="362899"/>
                </a:cubicBezTo>
                <a:cubicBezTo>
                  <a:pt x="371978" y="375771"/>
                  <a:pt x="373574" y="389860"/>
                  <a:pt x="381000" y="400999"/>
                </a:cubicBezTo>
                <a:cubicBezTo>
                  <a:pt x="390963" y="415943"/>
                  <a:pt x="403400" y="430377"/>
                  <a:pt x="419100" y="439099"/>
                </a:cubicBezTo>
                <a:cubicBezTo>
                  <a:pt x="442505" y="452102"/>
                  <a:pt x="495300" y="464499"/>
                  <a:pt x="495300" y="464499"/>
                </a:cubicBezTo>
                <a:cubicBezTo>
                  <a:pt x="520700" y="460266"/>
                  <a:pt x="546363" y="457385"/>
                  <a:pt x="571500" y="451799"/>
                </a:cubicBezTo>
                <a:cubicBezTo>
                  <a:pt x="584568" y="448895"/>
                  <a:pt x="600134" y="448565"/>
                  <a:pt x="609600" y="439099"/>
                </a:cubicBezTo>
                <a:cubicBezTo>
                  <a:pt x="711495" y="337204"/>
                  <a:pt x="612289" y="378936"/>
                  <a:pt x="698500" y="350199"/>
                </a:cubicBezTo>
                <a:cubicBezTo>
                  <a:pt x="702733" y="337499"/>
                  <a:pt x="705213" y="324073"/>
                  <a:pt x="711200" y="312099"/>
                </a:cubicBezTo>
                <a:cubicBezTo>
                  <a:pt x="718026" y="298447"/>
                  <a:pt x="735753" y="289239"/>
                  <a:pt x="736600" y="273999"/>
                </a:cubicBezTo>
                <a:cubicBezTo>
                  <a:pt x="740130" y="210456"/>
                  <a:pt x="728133" y="146999"/>
                  <a:pt x="723900" y="83499"/>
                </a:cubicBezTo>
                <a:cubicBezTo>
                  <a:pt x="702733" y="87732"/>
                  <a:pt x="678361" y="84225"/>
                  <a:pt x="660400" y="96199"/>
                </a:cubicBezTo>
                <a:cubicBezTo>
                  <a:pt x="649261" y="103625"/>
                  <a:pt x="653687" y="122325"/>
                  <a:pt x="647700" y="134299"/>
                </a:cubicBezTo>
                <a:cubicBezTo>
                  <a:pt x="598461" y="232776"/>
                  <a:pt x="641522" y="114734"/>
                  <a:pt x="609600" y="210499"/>
                </a:cubicBezTo>
                <a:cubicBezTo>
                  <a:pt x="613833" y="257066"/>
                  <a:pt x="602526" y="307827"/>
                  <a:pt x="622300" y="350199"/>
                </a:cubicBezTo>
                <a:cubicBezTo>
                  <a:pt x="635209" y="377862"/>
                  <a:pt x="698500" y="400999"/>
                  <a:pt x="698500" y="400999"/>
                </a:cubicBezTo>
                <a:cubicBezTo>
                  <a:pt x="850088" y="392082"/>
                  <a:pt x="891254" y="447292"/>
                  <a:pt x="939800" y="350199"/>
                </a:cubicBezTo>
                <a:cubicBezTo>
                  <a:pt x="945787" y="338225"/>
                  <a:pt x="948267" y="324799"/>
                  <a:pt x="952500" y="312099"/>
                </a:cubicBezTo>
                <a:cubicBezTo>
                  <a:pt x="948267" y="248599"/>
                  <a:pt x="954376" y="183548"/>
                  <a:pt x="939800" y="121599"/>
                </a:cubicBezTo>
                <a:cubicBezTo>
                  <a:pt x="936304" y="106741"/>
                  <a:pt x="916964" y="96199"/>
                  <a:pt x="901700" y="96199"/>
                </a:cubicBezTo>
                <a:cubicBezTo>
                  <a:pt x="886436" y="96199"/>
                  <a:pt x="876300" y="113132"/>
                  <a:pt x="863600" y="121599"/>
                </a:cubicBezTo>
                <a:cubicBezTo>
                  <a:pt x="855133" y="146999"/>
                  <a:pt x="836530" y="171077"/>
                  <a:pt x="838200" y="197799"/>
                </a:cubicBezTo>
                <a:cubicBezTo>
                  <a:pt x="851735" y="414360"/>
                  <a:pt x="829439" y="336616"/>
                  <a:pt x="863600" y="439099"/>
                </a:cubicBezTo>
                <a:cubicBezTo>
                  <a:pt x="927100" y="434866"/>
                  <a:pt x="991325" y="436862"/>
                  <a:pt x="1054100" y="426399"/>
                </a:cubicBezTo>
                <a:cubicBezTo>
                  <a:pt x="1069156" y="423890"/>
                  <a:pt x="1081407" y="411792"/>
                  <a:pt x="1092200" y="400999"/>
                </a:cubicBezTo>
                <a:cubicBezTo>
                  <a:pt x="1128564" y="364635"/>
                  <a:pt x="1133602" y="308291"/>
                  <a:pt x="1143000" y="261299"/>
                </a:cubicBezTo>
                <a:cubicBezTo>
                  <a:pt x="1138767" y="214732"/>
                  <a:pt x="1157114" y="159905"/>
                  <a:pt x="1130300" y="121599"/>
                </a:cubicBezTo>
                <a:cubicBezTo>
                  <a:pt x="1115533" y="100503"/>
                  <a:pt x="1072308" y="116091"/>
                  <a:pt x="1054100" y="134299"/>
                </a:cubicBezTo>
                <a:cubicBezTo>
                  <a:pt x="1035892" y="152507"/>
                  <a:pt x="1045633" y="185099"/>
                  <a:pt x="1041400" y="210499"/>
                </a:cubicBezTo>
                <a:cubicBezTo>
                  <a:pt x="1045633" y="244366"/>
                  <a:pt x="1047995" y="278519"/>
                  <a:pt x="1054100" y="312099"/>
                </a:cubicBezTo>
                <a:cubicBezTo>
                  <a:pt x="1056495" y="325270"/>
                  <a:pt x="1053629" y="347804"/>
                  <a:pt x="1066800" y="350199"/>
                </a:cubicBezTo>
                <a:cubicBezTo>
                  <a:pt x="1108658" y="357810"/>
                  <a:pt x="1151467" y="341732"/>
                  <a:pt x="1193800" y="337499"/>
                </a:cubicBezTo>
                <a:cubicBezTo>
                  <a:pt x="1206500" y="333266"/>
                  <a:pt x="1222434" y="334265"/>
                  <a:pt x="1231900" y="324799"/>
                </a:cubicBezTo>
                <a:cubicBezTo>
                  <a:pt x="1274016" y="282683"/>
                  <a:pt x="1222334" y="286699"/>
                  <a:pt x="1257300" y="28669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E3DD1AB3-A780-4B4C-98C1-0D4210748675}"/>
              </a:ext>
            </a:extLst>
          </p:cNvPr>
          <p:cNvCxnSpPr>
            <a:cxnSpLocks/>
            <a:stCxn id="39" idx="57"/>
          </p:cNvCxnSpPr>
          <p:nvPr/>
        </p:nvCxnSpPr>
        <p:spPr>
          <a:xfrm>
            <a:off x="2933700" y="3568700"/>
            <a:ext cx="34223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0359D9DD-51C8-456D-8CD2-CD4953D9706B}"/>
              </a:ext>
            </a:extLst>
          </p:cNvPr>
          <p:cNvSpPr/>
          <p:nvPr/>
        </p:nvSpPr>
        <p:spPr>
          <a:xfrm>
            <a:off x="3275934" y="3111517"/>
            <a:ext cx="915066" cy="876283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/>
              <a:t>m1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54071A75-208C-4842-80BE-10647E663D2D}"/>
              </a:ext>
            </a:extLst>
          </p:cNvPr>
          <p:cNvCxnSpPr>
            <a:stCxn id="44" idx="3"/>
          </p:cNvCxnSpPr>
          <p:nvPr/>
        </p:nvCxnSpPr>
        <p:spPr>
          <a:xfrm flipV="1">
            <a:off x="4191000" y="3549658"/>
            <a:ext cx="36830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0E43CF89-D51C-4DFF-8283-F557F0DB097C}"/>
              </a:ext>
            </a:extLst>
          </p:cNvPr>
          <p:cNvCxnSpPr>
            <a:cxnSpLocks/>
          </p:cNvCxnSpPr>
          <p:nvPr/>
        </p:nvCxnSpPr>
        <p:spPr>
          <a:xfrm>
            <a:off x="4559300" y="2870200"/>
            <a:ext cx="0" cy="142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AD73BA60-D566-4721-8474-58EC8F6372D1}"/>
              </a:ext>
            </a:extLst>
          </p:cNvPr>
          <p:cNvCxnSpPr/>
          <p:nvPr/>
        </p:nvCxnSpPr>
        <p:spPr>
          <a:xfrm>
            <a:off x="4559300" y="2870200"/>
            <a:ext cx="2921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457BDEC7-C07D-4205-BDA3-4EAF0A4D5772}"/>
              </a:ext>
            </a:extLst>
          </p:cNvPr>
          <p:cNvCxnSpPr>
            <a:cxnSpLocks/>
          </p:cNvCxnSpPr>
          <p:nvPr/>
        </p:nvCxnSpPr>
        <p:spPr>
          <a:xfrm>
            <a:off x="4559300" y="4292600"/>
            <a:ext cx="6985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EC3BE921-D789-4466-B061-E3ED89BBCEC4}"/>
              </a:ext>
            </a:extLst>
          </p:cNvPr>
          <p:cNvSpPr/>
          <p:nvPr/>
        </p:nvSpPr>
        <p:spPr>
          <a:xfrm>
            <a:off x="4851400" y="2647018"/>
            <a:ext cx="1257300" cy="464499"/>
          </a:xfrm>
          <a:custGeom>
            <a:avLst/>
            <a:gdLst>
              <a:gd name="connsiteX0" fmla="*/ 0 w 1257300"/>
              <a:gd name="connsiteY0" fmla="*/ 172399 h 464499"/>
              <a:gd name="connsiteX1" fmla="*/ 12700 w 1257300"/>
              <a:gd name="connsiteY1" fmla="*/ 286699 h 464499"/>
              <a:gd name="connsiteX2" fmla="*/ 76200 w 1257300"/>
              <a:gd name="connsiteY2" fmla="*/ 400999 h 464499"/>
              <a:gd name="connsiteX3" fmla="*/ 127000 w 1257300"/>
              <a:gd name="connsiteY3" fmla="*/ 439099 h 464499"/>
              <a:gd name="connsiteX4" fmla="*/ 177800 w 1257300"/>
              <a:gd name="connsiteY4" fmla="*/ 426399 h 464499"/>
              <a:gd name="connsiteX5" fmla="*/ 241300 w 1257300"/>
              <a:gd name="connsiteY5" fmla="*/ 362899 h 464499"/>
              <a:gd name="connsiteX6" fmla="*/ 254000 w 1257300"/>
              <a:gd name="connsiteY6" fmla="*/ 324799 h 464499"/>
              <a:gd name="connsiteX7" fmla="*/ 241300 w 1257300"/>
              <a:gd name="connsiteY7" fmla="*/ 7299 h 464499"/>
              <a:gd name="connsiteX8" fmla="*/ 190500 w 1257300"/>
              <a:gd name="connsiteY8" fmla="*/ 19999 h 464499"/>
              <a:gd name="connsiteX9" fmla="*/ 165100 w 1257300"/>
              <a:gd name="connsiteY9" fmla="*/ 96199 h 464499"/>
              <a:gd name="connsiteX10" fmla="*/ 152400 w 1257300"/>
              <a:gd name="connsiteY10" fmla="*/ 134299 h 464499"/>
              <a:gd name="connsiteX11" fmla="*/ 165100 w 1257300"/>
              <a:gd name="connsiteY11" fmla="*/ 273999 h 464499"/>
              <a:gd name="connsiteX12" fmla="*/ 177800 w 1257300"/>
              <a:gd name="connsiteY12" fmla="*/ 312099 h 464499"/>
              <a:gd name="connsiteX13" fmla="*/ 215900 w 1257300"/>
              <a:gd name="connsiteY13" fmla="*/ 337499 h 464499"/>
              <a:gd name="connsiteX14" fmla="*/ 292100 w 1257300"/>
              <a:gd name="connsiteY14" fmla="*/ 362899 h 464499"/>
              <a:gd name="connsiteX15" fmla="*/ 419100 w 1257300"/>
              <a:gd name="connsiteY15" fmla="*/ 350199 h 464499"/>
              <a:gd name="connsiteX16" fmla="*/ 457200 w 1257300"/>
              <a:gd name="connsiteY16" fmla="*/ 337499 h 464499"/>
              <a:gd name="connsiteX17" fmla="*/ 482600 w 1257300"/>
              <a:gd name="connsiteY17" fmla="*/ 261299 h 464499"/>
              <a:gd name="connsiteX18" fmla="*/ 495300 w 1257300"/>
              <a:gd name="connsiteY18" fmla="*/ 223199 h 464499"/>
              <a:gd name="connsiteX19" fmla="*/ 482600 w 1257300"/>
              <a:gd name="connsiteY19" fmla="*/ 134299 h 464499"/>
              <a:gd name="connsiteX20" fmla="*/ 469900 w 1257300"/>
              <a:gd name="connsiteY20" fmla="*/ 96199 h 464499"/>
              <a:gd name="connsiteX21" fmla="*/ 431800 w 1257300"/>
              <a:gd name="connsiteY21" fmla="*/ 70799 h 464499"/>
              <a:gd name="connsiteX22" fmla="*/ 393700 w 1257300"/>
              <a:gd name="connsiteY22" fmla="*/ 58099 h 464499"/>
              <a:gd name="connsiteX23" fmla="*/ 368300 w 1257300"/>
              <a:gd name="connsiteY23" fmla="*/ 96199 h 464499"/>
              <a:gd name="connsiteX24" fmla="*/ 342900 w 1257300"/>
              <a:gd name="connsiteY24" fmla="*/ 248599 h 464499"/>
              <a:gd name="connsiteX25" fmla="*/ 368300 w 1257300"/>
              <a:gd name="connsiteY25" fmla="*/ 362899 h 464499"/>
              <a:gd name="connsiteX26" fmla="*/ 381000 w 1257300"/>
              <a:gd name="connsiteY26" fmla="*/ 400999 h 464499"/>
              <a:gd name="connsiteX27" fmla="*/ 419100 w 1257300"/>
              <a:gd name="connsiteY27" fmla="*/ 439099 h 464499"/>
              <a:gd name="connsiteX28" fmla="*/ 495300 w 1257300"/>
              <a:gd name="connsiteY28" fmla="*/ 464499 h 464499"/>
              <a:gd name="connsiteX29" fmla="*/ 571500 w 1257300"/>
              <a:gd name="connsiteY29" fmla="*/ 451799 h 464499"/>
              <a:gd name="connsiteX30" fmla="*/ 609600 w 1257300"/>
              <a:gd name="connsiteY30" fmla="*/ 439099 h 464499"/>
              <a:gd name="connsiteX31" fmla="*/ 698500 w 1257300"/>
              <a:gd name="connsiteY31" fmla="*/ 350199 h 464499"/>
              <a:gd name="connsiteX32" fmla="*/ 711200 w 1257300"/>
              <a:gd name="connsiteY32" fmla="*/ 312099 h 464499"/>
              <a:gd name="connsiteX33" fmla="*/ 736600 w 1257300"/>
              <a:gd name="connsiteY33" fmla="*/ 273999 h 464499"/>
              <a:gd name="connsiteX34" fmla="*/ 723900 w 1257300"/>
              <a:gd name="connsiteY34" fmla="*/ 83499 h 464499"/>
              <a:gd name="connsiteX35" fmla="*/ 660400 w 1257300"/>
              <a:gd name="connsiteY35" fmla="*/ 96199 h 464499"/>
              <a:gd name="connsiteX36" fmla="*/ 647700 w 1257300"/>
              <a:gd name="connsiteY36" fmla="*/ 134299 h 464499"/>
              <a:gd name="connsiteX37" fmla="*/ 609600 w 1257300"/>
              <a:gd name="connsiteY37" fmla="*/ 210499 h 464499"/>
              <a:gd name="connsiteX38" fmla="*/ 622300 w 1257300"/>
              <a:gd name="connsiteY38" fmla="*/ 350199 h 464499"/>
              <a:gd name="connsiteX39" fmla="*/ 698500 w 1257300"/>
              <a:gd name="connsiteY39" fmla="*/ 400999 h 464499"/>
              <a:gd name="connsiteX40" fmla="*/ 939800 w 1257300"/>
              <a:gd name="connsiteY40" fmla="*/ 350199 h 464499"/>
              <a:gd name="connsiteX41" fmla="*/ 952500 w 1257300"/>
              <a:gd name="connsiteY41" fmla="*/ 312099 h 464499"/>
              <a:gd name="connsiteX42" fmla="*/ 939800 w 1257300"/>
              <a:gd name="connsiteY42" fmla="*/ 121599 h 464499"/>
              <a:gd name="connsiteX43" fmla="*/ 901700 w 1257300"/>
              <a:gd name="connsiteY43" fmla="*/ 96199 h 464499"/>
              <a:gd name="connsiteX44" fmla="*/ 863600 w 1257300"/>
              <a:gd name="connsiteY44" fmla="*/ 121599 h 464499"/>
              <a:gd name="connsiteX45" fmla="*/ 838200 w 1257300"/>
              <a:gd name="connsiteY45" fmla="*/ 197799 h 464499"/>
              <a:gd name="connsiteX46" fmla="*/ 863600 w 1257300"/>
              <a:gd name="connsiteY46" fmla="*/ 439099 h 464499"/>
              <a:gd name="connsiteX47" fmla="*/ 1054100 w 1257300"/>
              <a:gd name="connsiteY47" fmla="*/ 426399 h 464499"/>
              <a:gd name="connsiteX48" fmla="*/ 1092200 w 1257300"/>
              <a:gd name="connsiteY48" fmla="*/ 400999 h 464499"/>
              <a:gd name="connsiteX49" fmla="*/ 1143000 w 1257300"/>
              <a:gd name="connsiteY49" fmla="*/ 261299 h 464499"/>
              <a:gd name="connsiteX50" fmla="*/ 1130300 w 1257300"/>
              <a:gd name="connsiteY50" fmla="*/ 121599 h 464499"/>
              <a:gd name="connsiteX51" fmla="*/ 1054100 w 1257300"/>
              <a:gd name="connsiteY51" fmla="*/ 134299 h 464499"/>
              <a:gd name="connsiteX52" fmla="*/ 1041400 w 1257300"/>
              <a:gd name="connsiteY52" fmla="*/ 210499 h 464499"/>
              <a:gd name="connsiteX53" fmla="*/ 1054100 w 1257300"/>
              <a:gd name="connsiteY53" fmla="*/ 312099 h 464499"/>
              <a:gd name="connsiteX54" fmla="*/ 1066800 w 1257300"/>
              <a:gd name="connsiteY54" fmla="*/ 350199 h 464499"/>
              <a:gd name="connsiteX55" fmla="*/ 1193800 w 1257300"/>
              <a:gd name="connsiteY55" fmla="*/ 337499 h 464499"/>
              <a:gd name="connsiteX56" fmla="*/ 1231900 w 1257300"/>
              <a:gd name="connsiteY56" fmla="*/ 324799 h 464499"/>
              <a:gd name="connsiteX57" fmla="*/ 1257300 w 1257300"/>
              <a:gd name="connsiteY57" fmla="*/ 286699 h 4644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1257300" h="464499">
                <a:moveTo>
                  <a:pt x="0" y="172399"/>
                </a:moveTo>
                <a:cubicBezTo>
                  <a:pt x="4233" y="210499"/>
                  <a:pt x="5182" y="249109"/>
                  <a:pt x="12700" y="286699"/>
                </a:cubicBezTo>
                <a:cubicBezTo>
                  <a:pt x="25844" y="352419"/>
                  <a:pt x="31200" y="362427"/>
                  <a:pt x="76200" y="400999"/>
                </a:cubicBezTo>
                <a:cubicBezTo>
                  <a:pt x="92271" y="414774"/>
                  <a:pt x="110067" y="426399"/>
                  <a:pt x="127000" y="439099"/>
                </a:cubicBezTo>
                <a:cubicBezTo>
                  <a:pt x="143933" y="434866"/>
                  <a:pt x="161757" y="433275"/>
                  <a:pt x="177800" y="426399"/>
                </a:cubicBezTo>
                <a:cubicBezTo>
                  <a:pt x="210127" y="412544"/>
                  <a:pt x="225906" y="393687"/>
                  <a:pt x="241300" y="362899"/>
                </a:cubicBezTo>
                <a:cubicBezTo>
                  <a:pt x="247287" y="350925"/>
                  <a:pt x="249767" y="337499"/>
                  <a:pt x="254000" y="324799"/>
                </a:cubicBezTo>
                <a:cubicBezTo>
                  <a:pt x="249767" y="218966"/>
                  <a:pt x="262902" y="110991"/>
                  <a:pt x="241300" y="7299"/>
                </a:cubicBezTo>
                <a:cubicBezTo>
                  <a:pt x="237740" y="-9789"/>
                  <a:pt x="201859" y="6747"/>
                  <a:pt x="190500" y="19999"/>
                </a:cubicBezTo>
                <a:cubicBezTo>
                  <a:pt x="173076" y="40327"/>
                  <a:pt x="173567" y="70799"/>
                  <a:pt x="165100" y="96199"/>
                </a:cubicBezTo>
                <a:lnTo>
                  <a:pt x="152400" y="134299"/>
                </a:lnTo>
                <a:cubicBezTo>
                  <a:pt x="156633" y="180866"/>
                  <a:pt x="158487" y="227710"/>
                  <a:pt x="165100" y="273999"/>
                </a:cubicBezTo>
                <a:cubicBezTo>
                  <a:pt x="166993" y="287251"/>
                  <a:pt x="169437" y="301646"/>
                  <a:pt x="177800" y="312099"/>
                </a:cubicBezTo>
                <a:cubicBezTo>
                  <a:pt x="187335" y="324018"/>
                  <a:pt x="201952" y="331300"/>
                  <a:pt x="215900" y="337499"/>
                </a:cubicBezTo>
                <a:cubicBezTo>
                  <a:pt x="240366" y="348373"/>
                  <a:pt x="292100" y="362899"/>
                  <a:pt x="292100" y="362899"/>
                </a:cubicBezTo>
                <a:cubicBezTo>
                  <a:pt x="334433" y="358666"/>
                  <a:pt x="377050" y="356668"/>
                  <a:pt x="419100" y="350199"/>
                </a:cubicBezTo>
                <a:cubicBezTo>
                  <a:pt x="432331" y="348163"/>
                  <a:pt x="449419" y="348392"/>
                  <a:pt x="457200" y="337499"/>
                </a:cubicBezTo>
                <a:cubicBezTo>
                  <a:pt x="472762" y="315712"/>
                  <a:pt x="474133" y="286699"/>
                  <a:pt x="482600" y="261299"/>
                </a:cubicBezTo>
                <a:lnTo>
                  <a:pt x="495300" y="223199"/>
                </a:lnTo>
                <a:cubicBezTo>
                  <a:pt x="491067" y="193566"/>
                  <a:pt x="488471" y="163652"/>
                  <a:pt x="482600" y="134299"/>
                </a:cubicBezTo>
                <a:cubicBezTo>
                  <a:pt x="479975" y="121172"/>
                  <a:pt x="478263" y="106652"/>
                  <a:pt x="469900" y="96199"/>
                </a:cubicBezTo>
                <a:cubicBezTo>
                  <a:pt x="460365" y="84280"/>
                  <a:pt x="445452" y="77625"/>
                  <a:pt x="431800" y="70799"/>
                </a:cubicBezTo>
                <a:cubicBezTo>
                  <a:pt x="419826" y="64812"/>
                  <a:pt x="406400" y="62332"/>
                  <a:pt x="393700" y="58099"/>
                </a:cubicBezTo>
                <a:cubicBezTo>
                  <a:pt x="385233" y="70799"/>
                  <a:pt x="375126" y="82547"/>
                  <a:pt x="368300" y="96199"/>
                </a:cubicBezTo>
                <a:cubicBezTo>
                  <a:pt x="347024" y="138752"/>
                  <a:pt x="346924" y="212383"/>
                  <a:pt x="342900" y="248599"/>
                </a:cubicBezTo>
                <a:cubicBezTo>
                  <a:pt x="351630" y="292247"/>
                  <a:pt x="356343" y="321050"/>
                  <a:pt x="368300" y="362899"/>
                </a:cubicBezTo>
                <a:cubicBezTo>
                  <a:pt x="371978" y="375771"/>
                  <a:pt x="373574" y="389860"/>
                  <a:pt x="381000" y="400999"/>
                </a:cubicBezTo>
                <a:cubicBezTo>
                  <a:pt x="390963" y="415943"/>
                  <a:pt x="403400" y="430377"/>
                  <a:pt x="419100" y="439099"/>
                </a:cubicBezTo>
                <a:cubicBezTo>
                  <a:pt x="442505" y="452102"/>
                  <a:pt x="495300" y="464499"/>
                  <a:pt x="495300" y="464499"/>
                </a:cubicBezTo>
                <a:cubicBezTo>
                  <a:pt x="520700" y="460266"/>
                  <a:pt x="546363" y="457385"/>
                  <a:pt x="571500" y="451799"/>
                </a:cubicBezTo>
                <a:cubicBezTo>
                  <a:pt x="584568" y="448895"/>
                  <a:pt x="600134" y="448565"/>
                  <a:pt x="609600" y="439099"/>
                </a:cubicBezTo>
                <a:cubicBezTo>
                  <a:pt x="711495" y="337204"/>
                  <a:pt x="612289" y="378936"/>
                  <a:pt x="698500" y="350199"/>
                </a:cubicBezTo>
                <a:cubicBezTo>
                  <a:pt x="702733" y="337499"/>
                  <a:pt x="705213" y="324073"/>
                  <a:pt x="711200" y="312099"/>
                </a:cubicBezTo>
                <a:cubicBezTo>
                  <a:pt x="718026" y="298447"/>
                  <a:pt x="735753" y="289239"/>
                  <a:pt x="736600" y="273999"/>
                </a:cubicBezTo>
                <a:cubicBezTo>
                  <a:pt x="740130" y="210456"/>
                  <a:pt x="728133" y="146999"/>
                  <a:pt x="723900" y="83499"/>
                </a:cubicBezTo>
                <a:cubicBezTo>
                  <a:pt x="702733" y="87732"/>
                  <a:pt x="678361" y="84225"/>
                  <a:pt x="660400" y="96199"/>
                </a:cubicBezTo>
                <a:cubicBezTo>
                  <a:pt x="649261" y="103625"/>
                  <a:pt x="653687" y="122325"/>
                  <a:pt x="647700" y="134299"/>
                </a:cubicBezTo>
                <a:cubicBezTo>
                  <a:pt x="598461" y="232776"/>
                  <a:pt x="641522" y="114734"/>
                  <a:pt x="609600" y="210499"/>
                </a:cubicBezTo>
                <a:cubicBezTo>
                  <a:pt x="613833" y="257066"/>
                  <a:pt x="602526" y="307827"/>
                  <a:pt x="622300" y="350199"/>
                </a:cubicBezTo>
                <a:cubicBezTo>
                  <a:pt x="635209" y="377862"/>
                  <a:pt x="698500" y="400999"/>
                  <a:pt x="698500" y="400999"/>
                </a:cubicBezTo>
                <a:cubicBezTo>
                  <a:pt x="850088" y="392082"/>
                  <a:pt x="891254" y="447292"/>
                  <a:pt x="939800" y="350199"/>
                </a:cubicBezTo>
                <a:cubicBezTo>
                  <a:pt x="945787" y="338225"/>
                  <a:pt x="948267" y="324799"/>
                  <a:pt x="952500" y="312099"/>
                </a:cubicBezTo>
                <a:cubicBezTo>
                  <a:pt x="948267" y="248599"/>
                  <a:pt x="954376" y="183548"/>
                  <a:pt x="939800" y="121599"/>
                </a:cubicBezTo>
                <a:cubicBezTo>
                  <a:pt x="936304" y="106741"/>
                  <a:pt x="916964" y="96199"/>
                  <a:pt x="901700" y="96199"/>
                </a:cubicBezTo>
                <a:cubicBezTo>
                  <a:pt x="886436" y="96199"/>
                  <a:pt x="876300" y="113132"/>
                  <a:pt x="863600" y="121599"/>
                </a:cubicBezTo>
                <a:cubicBezTo>
                  <a:pt x="855133" y="146999"/>
                  <a:pt x="836530" y="171077"/>
                  <a:pt x="838200" y="197799"/>
                </a:cubicBezTo>
                <a:cubicBezTo>
                  <a:pt x="851735" y="414360"/>
                  <a:pt x="829439" y="336616"/>
                  <a:pt x="863600" y="439099"/>
                </a:cubicBezTo>
                <a:cubicBezTo>
                  <a:pt x="927100" y="434866"/>
                  <a:pt x="991325" y="436862"/>
                  <a:pt x="1054100" y="426399"/>
                </a:cubicBezTo>
                <a:cubicBezTo>
                  <a:pt x="1069156" y="423890"/>
                  <a:pt x="1081407" y="411792"/>
                  <a:pt x="1092200" y="400999"/>
                </a:cubicBezTo>
                <a:cubicBezTo>
                  <a:pt x="1128564" y="364635"/>
                  <a:pt x="1133602" y="308291"/>
                  <a:pt x="1143000" y="261299"/>
                </a:cubicBezTo>
                <a:cubicBezTo>
                  <a:pt x="1138767" y="214732"/>
                  <a:pt x="1157114" y="159905"/>
                  <a:pt x="1130300" y="121599"/>
                </a:cubicBezTo>
                <a:cubicBezTo>
                  <a:pt x="1115533" y="100503"/>
                  <a:pt x="1072308" y="116091"/>
                  <a:pt x="1054100" y="134299"/>
                </a:cubicBezTo>
                <a:cubicBezTo>
                  <a:pt x="1035892" y="152507"/>
                  <a:pt x="1045633" y="185099"/>
                  <a:pt x="1041400" y="210499"/>
                </a:cubicBezTo>
                <a:cubicBezTo>
                  <a:pt x="1045633" y="244366"/>
                  <a:pt x="1047995" y="278519"/>
                  <a:pt x="1054100" y="312099"/>
                </a:cubicBezTo>
                <a:cubicBezTo>
                  <a:pt x="1056495" y="325270"/>
                  <a:pt x="1053629" y="347804"/>
                  <a:pt x="1066800" y="350199"/>
                </a:cubicBezTo>
                <a:cubicBezTo>
                  <a:pt x="1108658" y="357810"/>
                  <a:pt x="1151467" y="341732"/>
                  <a:pt x="1193800" y="337499"/>
                </a:cubicBezTo>
                <a:cubicBezTo>
                  <a:pt x="1206500" y="333266"/>
                  <a:pt x="1222434" y="334265"/>
                  <a:pt x="1231900" y="324799"/>
                </a:cubicBezTo>
                <a:cubicBezTo>
                  <a:pt x="1274016" y="282683"/>
                  <a:pt x="1222334" y="286699"/>
                  <a:pt x="1257300" y="28669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02C2525E-EDBC-4C43-9304-7F31C75674C9}"/>
              </a:ext>
            </a:extLst>
          </p:cNvPr>
          <p:cNvCxnSpPr/>
          <p:nvPr/>
        </p:nvCxnSpPr>
        <p:spPr>
          <a:xfrm>
            <a:off x="5257800" y="4006850"/>
            <a:ext cx="0" cy="571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0B89B9EB-E593-4559-BABF-74C0D3731F27}"/>
              </a:ext>
            </a:extLst>
          </p:cNvPr>
          <p:cNvCxnSpPr>
            <a:cxnSpLocks/>
          </p:cNvCxnSpPr>
          <p:nvPr/>
        </p:nvCxnSpPr>
        <p:spPr>
          <a:xfrm>
            <a:off x="5143500" y="3987800"/>
            <a:ext cx="469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E0F01557-B90E-4827-974E-DD6D946CF60A}"/>
              </a:ext>
            </a:extLst>
          </p:cNvPr>
          <p:cNvCxnSpPr/>
          <p:nvPr/>
        </p:nvCxnSpPr>
        <p:spPr>
          <a:xfrm>
            <a:off x="5613400" y="4006850"/>
            <a:ext cx="0" cy="571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31C494F2-EBA2-4A71-8548-2F63814274C1}"/>
              </a:ext>
            </a:extLst>
          </p:cNvPr>
          <p:cNvCxnSpPr>
            <a:cxnSpLocks/>
          </p:cNvCxnSpPr>
          <p:nvPr/>
        </p:nvCxnSpPr>
        <p:spPr>
          <a:xfrm>
            <a:off x="5143500" y="4578350"/>
            <a:ext cx="4699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82216BD8-2824-46A5-B58E-06FE90A88D94}"/>
              </a:ext>
            </a:extLst>
          </p:cNvPr>
          <p:cNvCxnSpPr>
            <a:cxnSpLocks/>
          </p:cNvCxnSpPr>
          <p:nvPr/>
        </p:nvCxnSpPr>
        <p:spPr>
          <a:xfrm>
            <a:off x="5613400" y="4279900"/>
            <a:ext cx="101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4FE690DD-E839-44D6-823F-B8BF43876B7B}"/>
              </a:ext>
            </a:extLst>
          </p:cNvPr>
          <p:cNvCxnSpPr>
            <a:cxnSpLocks/>
          </p:cNvCxnSpPr>
          <p:nvPr/>
        </p:nvCxnSpPr>
        <p:spPr>
          <a:xfrm>
            <a:off x="6096000" y="29845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21E8AC0A-9D98-4141-ADE1-C0DF88391624}"/>
              </a:ext>
            </a:extLst>
          </p:cNvPr>
          <p:cNvCxnSpPr/>
          <p:nvPr/>
        </p:nvCxnSpPr>
        <p:spPr>
          <a:xfrm>
            <a:off x="6629400" y="2984500"/>
            <a:ext cx="0" cy="1295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id="{9CCA8BC6-ED25-4D62-805A-C899DDD1AD13}"/>
              </a:ext>
            </a:extLst>
          </p:cNvPr>
          <p:cNvSpPr/>
          <p:nvPr/>
        </p:nvSpPr>
        <p:spPr>
          <a:xfrm>
            <a:off x="7213598" y="2717814"/>
            <a:ext cx="2133602" cy="195577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 dirty="0"/>
              <a:t>m2</a:t>
            </a: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63863B6F-0E10-4AFA-A10F-E41828A7FA7B}"/>
              </a:ext>
            </a:extLst>
          </p:cNvPr>
          <p:cNvCxnSpPr/>
          <p:nvPr/>
        </p:nvCxnSpPr>
        <p:spPr>
          <a:xfrm>
            <a:off x="6629400" y="3568700"/>
            <a:ext cx="58419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F266D511-4FD8-4F44-82F5-395CF3E21664}"/>
              </a:ext>
            </a:extLst>
          </p:cNvPr>
          <p:cNvSpPr txBox="1"/>
          <p:nvPr/>
        </p:nvSpPr>
        <p:spPr>
          <a:xfrm>
            <a:off x="2018651" y="3828101"/>
            <a:ext cx="596220" cy="464499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indent="0" algn="l">
              <a:lnSpc>
                <a:spcPts val="1800"/>
              </a:lnSpc>
              <a:spcAft>
                <a:spcPts val="600"/>
              </a:spcAft>
              <a:buNone/>
            </a:pPr>
            <a:r>
              <a:rPr lang="en-GB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K1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137BF92D-AA8B-4CB4-8CD9-B9C38613ECB2}"/>
              </a:ext>
            </a:extLst>
          </p:cNvPr>
          <p:cNvSpPr txBox="1"/>
          <p:nvPr/>
        </p:nvSpPr>
        <p:spPr>
          <a:xfrm>
            <a:off x="5735072" y="3102411"/>
            <a:ext cx="596220" cy="464499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indent="0" algn="l">
              <a:lnSpc>
                <a:spcPts val="1800"/>
              </a:lnSpc>
              <a:spcAft>
                <a:spcPts val="600"/>
              </a:spcAft>
              <a:buNone/>
            </a:pPr>
            <a:r>
              <a:rPr lang="en-GB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K2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021EC249-BD2C-468C-87E3-95E17FB5D243}"/>
              </a:ext>
            </a:extLst>
          </p:cNvPr>
          <p:cNvSpPr txBox="1"/>
          <p:nvPr/>
        </p:nvSpPr>
        <p:spPr>
          <a:xfrm>
            <a:off x="5482434" y="4644549"/>
            <a:ext cx="596220" cy="464499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indent="0" algn="l">
              <a:lnSpc>
                <a:spcPts val="1800"/>
              </a:lnSpc>
              <a:spcAft>
                <a:spcPts val="600"/>
              </a:spcAft>
              <a:buNone/>
            </a:pPr>
            <a:r>
              <a:rPr lang="en-GB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C2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ABDC8046-A2C1-4FD5-B8AA-99081D3B7D32}"/>
              </a:ext>
            </a:extLst>
          </p:cNvPr>
          <p:cNvSpPr txBox="1"/>
          <p:nvPr/>
        </p:nvSpPr>
        <p:spPr>
          <a:xfrm>
            <a:off x="723568" y="1742948"/>
            <a:ext cx="1257300" cy="630893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indent="0" algn="l">
              <a:lnSpc>
                <a:spcPts val="1800"/>
              </a:lnSpc>
              <a:spcAft>
                <a:spcPts val="600"/>
              </a:spcAft>
              <a:buNone/>
            </a:pPr>
            <a:r>
              <a:rPr lang="en-GB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Displacement Node 1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6C2E828A-0DA3-4E02-803A-CBC368CE833D}"/>
              </a:ext>
            </a:extLst>
          </p:cNvPr>
          <p:cNvSpPr txBox="1"/>
          <p:nvPr/>
        </p:nvSpPr>
        <p:spPr>
          <a:xfrm>
            <a:off x="2870207" y="2027036"/>
            <a:ext cx="342234" cy="239988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indent="0" algn="l">
              <a:lnSpc>
                <a:spcPts val="1800"/>
              </a:lnSpc>
              <a:spcAft>
                <a:spcPts val="600"/>
              </a:spcAft>
              <a:buNone/>
            </a:pPr>
            <a:r>
              <a:rPr lang="en-GB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5B23E01A-59E6-41CB-87AB-F764013F716C}"/>
              </a:ext>
            </a:extLst>
          </p:cNvPr>
          <p:cNvSpPr txBox="1"/>
          <p:nvPr/>
        </p:nvSpPr>
        <p:spPr>
          <a:xfrm>
            <a:off x="4204033" y="2027036"/>
            <a:ext cx="304802" cy="355509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indent="0" algn="l">
              <a:lnSpc>
                <a:spcPts val="1800"/>
              </a:lnSpc>
              <a:spcAft>
                <a:spcPts val="600"/>
              </a:spcAft>
              <a:buNone/>
            </a:pPr>
            <a:r>
              <a:rPr lang="en-GB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3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35793954-C6EF-47F0-BC1B-BBEACA522A62}"/>
              </a:ext>
            </a:extLst>
          </p:cNvPr>
          <p:cNvSpPr txBox="1"/>
          <p:nvPr/>
        </p:nvSpPr>
        <p:spPr>
          <a:xfrm>
            <a:off x="6750382" y="2053000"/>
            <a:ext cx="342234" cy="239988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indent="0" algn="l">
              <a:lnSpc>
                <a:spcPts val="1800"/>
              </a:lnSpc>
              <a:spcAft>
                <a:spcPts val="600"/>
              </a:spcAft>
              <a:buNone/>
            </a:pPr>
            <a:r>
              <a:rPr lang="en-GB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4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346F3D95-34FF-4EEA-9A7F-8D1663AF650F}"/>
              </a:ext>
            </a:extLst>
          </p:cNvPr>
          <p:cNvSpPr txBox="1"/>
          <p:nvPr/>
        </p:nvSpPr>
        <p:spPr>
          <a:xfrm>
            <a:off x="9620583" y="2027036"/>
            <a:ext cx="342234" cy="239988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indent="0" algn="l">
              <a:lnSpc>
                <a:spcPts val="1800"/>
              </a:lnSpc>
              <a:spcAft>
                <a:spcPts val="600"/>
              </a:spcAft>
              <a:buNone/>
            </a:pPr>
            <a:r>
              <a:rPr lang="en-GB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5</a:t>
            </a: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id="{EA3CBDE0-CD85-4DEA-9134-382CD4552491}"/>
              </a:ext>
            </a:extLst>
          </p:cNvPr>
          <p:cNvSpPr txBox="1"/>
          <p:nvPr/>
        </p:nvSpPr>
        <p:spPr>
          <a:xfrm>
            <a:off x="653594" y="5803900"/>
            <a:ext cx="10933968" cy="876282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marL="0" indent="0" algn="l">
              <a:lnSpc>
                <a:spcPts val="1800"/>
              </a:lnSpc>
              <a:spcAft>
                <a:spcPts val="600"/>
              </a:spcAft>
              <a:buNone/>
            </a:pPr>
            <a:r>
              <a:rPr lang="en-GB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let’s see how m1 and m2 move with the displacement excitation from node1</a:t>
            </a:r>
          </a:p>
        </p:txBody>
      </p:sp>
    </p:spTree>
    <p:extLst>
      <p:ext uri="{BB962C8B-B14F-4D97-AF65-F5344CB8AC3E}">
        <p14:creationId xmlns:p14="http://schemas.microsoft.com/office/powerpoint/2010/main" val="3855108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E7273F9-59F9-4FB3-9D34-82C64C4F8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4434" y="448628"/>
            <a:ext cx="10983132" cy="747763"/>
          </a:xfrm>
        </p:spPr>
        <p:txBody>
          <a:bodyPr/>
          <a:lstStyle/>
          <a:p>
            <a:r>
              <a:rPr lang="en-GB" dirty="0"/>
              <a:t>Big deviation for the movement of m2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6DB954A-2EFE-4E8F-9AEB-5D85F81DDC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999" y="1325315"/>
            <a:ext cx="5638165" cy="339908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1847D50-ED41-4C41-89C8-CF66EEF2C3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199" y="1294695"/>
            <a:ext cx="5584689" cy="3399085"/>
          </a:xfrm>
          <a:prstGeom prst="rect">
            <a:avLst/>
          </a:prstGeom>
        </p:spPr>
      </p:pic>
      <p:sp>
        <p:nvSpPr>
          <p:cNvPr id="9" name="Title 3">
            <a:extLst>
              <a:ext uri="{FF2B5EF4-FFF2-40B4-BE49-F238E27FC236}">
                <a16:creationId xmlns:a16="http://schemas.microsoft.com/office/drawing/2014/main" id="{3C45D254-5CF5-4219-8F8F-2FC2F36DE64E}"/>
              </a:ext>
            </a:extLst>
          </p:cNvPr>
          <p:cNvSpPr txBox="1">
            <a:spLocks/>
          </p:cNvSpPr>
          <p:nvPr/>
        </p:nvSpPr>
        <p:spPr>
          <a:xfrm>
            <a:off x="604434" y="5189423"/>
            <a:ext cx="5164695" cy="74776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kern="1200">
                <a:solidFill>
                  <a:schemeClr val="bg2">
                    <a:lumMod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/>
              <a:t>The result from </a:t>
            </a:r>
            <a:r>
              <a:rPr lang="en-GB" altLang="zh-CN" sz="2000" dirty="0"/>
              <a:t>the pure “Lumped Mechanical System”, which is correct in theory.</a:t>
            </a:r>
            <a:endParaRPr lang="en-GB" sz="2000" dirty="0"/>
          </a:p>
        </p:txBody>
      </p:sp>
      <p:sp>
        <p:nvSpPr>
          <p:cNvPr id="10" name="Title 3">
            <a:extLst>
              <a:ext uri="{FF2B5EF4-FFF2-40B4-BE49-F238E27FC236}">
                <a16:creationId xmlns:a16="http://schemas.microsoft.com/office/drawing/2014/main" id="{955B8635-CBD4-4338-8563-DABBFF14EE23}"/>
              </a:ext>
            </a:extLst>
          </p:cNvPr>
          <p:cNvSpPr txBox="1">
            <a:spLocks/>
          </p:cNvSpPr>
          <p:nvPr/>
        </p:nvSpPr>
        <p:spPr>
          <a:xfrm>
            <a:off x="6422873" y="5145409"/>
            <a:ext cx="5292437" cy="96329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kern="1200">
                <a:solidFill>
                  <a:schemeClr val="bg2">
                    <a:lumMod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000" dirty="0"/>
              <a:t>The result from </a:t>
            </a:r>
            <a:r>
              <a:rPr lang="en-GB" altLang="zh-CN" sz="2000" dirty="0"/>
              <a:t>the “Lumped Mechanical System” and  “Multibody Dynamics”, which is not correct in theory.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918336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708" y="748792"/>
            <a:ext cx="10883392" cy="64008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Why it doesn’t work with the LMS and MBD method at the model?</a:t>
            </a:r>
          </a:p>
        </p:txBody>
      </p:sp>
      <p:pic>
        <p:nvPicPr>
          <p:cNvPr id="2" name="Tell Me Button Close-up" descr="Tell Me butto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3181" y="2350333"/>
            <a:ext cx="1269672" cy="1189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0258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theme/theme1.xml><?xml version="1.0" encoding="utf-8"?>
<a:theme xmlns:a="http://schemas.openxmlformats.org/drawingml/2006/main" name="Get Started with 3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>
        <a:noAutofit/>
      </a:bodyPr>
      <a:lstStyle>
        <a:defPPr marL="0" indent="0" algn="l">
          <a:lnSpc>
            <a:spcPts val="1800"/>
          </a:lnSpc>
          <a:spcAft>
            <a:spcPts val="600"/>
          </a:spcAft>
          <a:buNone/>
          <a:defRPr sz="1200" dirty="0" smtClean="0">
            <a:solidFill>
              <a:prstClr val="black">
                <a:lumMod val="75000"/>
                <a:lumOff val="25000"/>
              </a:prstClr>
            </a:solidFill>
            <a:latin typeface="Segoe UI" panose="020B0502040204020203" pitchFamily="34" charset="0"/>
            <a:cs typeface="Segoe UI" panose="020B0502040204020203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F16411177_Bring your presentations to life with 3D_AAS_v3" id="{16D6C460-65F3-4DF8-AE87-56541C30C8AE}" vid="{B7832409-F369-484D-AD9D-1F570206E6E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06286C1-23B0-486D-BA90-391FEFBD89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3774A73-0280-47B7-9E46-5069D2220801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F7126FF7-C1F4-4C68-B9E0-A1BEBFA97A7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Bring your presentations to life with 3D</Template>
  <TotalTime>0</TotalTime>
  <Words>141</Words>
  <Application>Microsoft Office PowerPoint</Application>
  <PresentationFormat>Widescreen</PresentationFormat>
  <Paragraphs>31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Segoe UI</vt:lpstr>
      <vt:lpstr>Segoe UI Light</vt:lpstr>
      <vt:lpstr>Get Started with 3D</vt:lpstr>
      <vt:lpstr>The Idea 1</vt:lpstr>
      <vt:lpstr>Perfectly Match!</vt:lpstr>
      <vt:lpstr>The Idea 2</vt:lpstr>
      <vt:lpstr>Big deviation for the movement of m2</vt:lpstr>
      <vt:lpstr>Why it doesn’t work with the LMS and MBD method at the model?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2019-08-29T10:39:53Z</dcterms:created>
  <dcterms:modified xsi:type="dcterms:W3CDTF">2019-08-29T11:09:39Z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