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A9356-5039-4B9C-B9F3-9735C916FF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BF14D-9C4B-4FD7-B3CF-2381F78D3A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4A58DE-DC36-43EF-A83B-3EA3C57B2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1D1F-5572-4E88-A33F-AC0CC3602A11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50256-A036-4A49-B60E-ABB6A86DA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B20FB-4AD5-4F67-BDD5-813B21BA3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88D8-2F48-49E2-9020-D2CE3C4FC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83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57905-16AB-489C-AF4D-FB02AC9A1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D8196C-DA99-4295-BAC3-70BDDFABF1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923D7-1236-4BEE-88C1-BDB2AF6C9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1D1F-5572-4E88-A33F-AC0CC3602A11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30A46-EA7D-46C9-82E1-C66C73600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66619-D819-4A37-817F-9821494AE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88D8-2F48-49E2-9020-D2CE3C4FC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883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E036E4-FBB2-4951-A664-5FD6BD4CFA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61BB6-EAC8-4BCA-985F-1A41C7BDFF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C6FE5-7256-43B0-8310-579A542ED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1D1F-5572-4E88-A33F-AC0CC3602A11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1E9B01-CDBB-4D44-9325-0455E7C85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112CD-5FB8-48B9-90B4-A448DA3F2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88D8-2F48-49E2-9020-D2CE3C4FC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2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E4B46-1307-4ABA-BB0E-44FD3D58F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CFD50-4156-43F9-BDC7-BBA38967C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1D3C0-7A20-4D2F-B1F4-F92E7ED26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1D1F-5572-4E88-A33F-AC0CC3602A11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738244-9B54-43D9-960C-24F171FB2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6E5B3-1E68-4383-8F08-5BF0EF527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88D8-2F48-49E2-9020-D2CE3C4FC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028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E620A-42E2-48AD-A46F-C6C01B28D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686956-1A50-45FC-8966-76FA49B63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E13671-A2B0-439B-89D7-34860B918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1D1F-5572-4E88-A33F-AC0CC3602A11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1270B-AA83-4ED7-80D1-BB40E1EAF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56EA7-3A3E-4C24-8D07-17DE3D464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88D8-2F48-49E2-9020-D2CE3C4FC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5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CC685-319C-47D9-B4FF-CFED85456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88DC5-7BAF-4CCA-A284-CF81F67074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D41B8B-D2F9-4F19-90BB-B24C780AA7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593EA3-D14E-4795-86E7-B25FAC656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1D1F-5572-4E88-A33F-AC0CC3602A11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B7490-1520-4303-B769-B1EDD5F32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C5184-5DFB-4E6C-A013-2C558D684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88D8-2F48-49E2-9020-D2CE3C4FC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90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F6377-EABB-4B3C-9E5B-D646C2E89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AA2464-5880-4C83-97AF-5B6DD640EA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2B5038-6738-414D-9D70-05B4EC14B3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90ACD5-6D19-4A71-8AFA-D6E6F12D6C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6F026-73CE-4958-BE22-4110ECBF2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73AD4D-7EBB-4390-A423-96635DE20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1D1F-5572-4E88-A33F-AC0CC3602A11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4E8D4F-8E70-4C97-8EF4-82CDAEC07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F3A916-8530-41BF-A9AC-181633F22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88D8-2F48-49E2-9020-D2CE3C4FC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964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C7A55-A74B-474C-A77F-1C5AFB5AC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3F9D8A-BF56-4E7B-A606-01EF1B9A1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1D1F-5572-4E88-A33F-AC0CC3602A11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5D531E-7D7D-4E73-AB35-B2977C4CF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A0ADE8-9DAB-4F5F-993F-54C5C9D94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88D8-2F48-49E2-9020-D2CE3C4FC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BDFDD5-3065-48E5-92B4-B4903D759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1D1F-5572-4E88-A33F-AC0CC3602A11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D1831-73F6-4DAB-BCFD-00572185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6956A9-2E18-4F0D-AEEB-66FBFDCBA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88D8-2F48-49E2-9020-D2CE3C4FC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0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E831F-C56A-497B-8C70-026E50F30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C6FFD-3EA9-4695-87E9-9020BB97F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4B3BF8-8660-4B7C-BC89-9EB068B8B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A76285-2918-4F42-9B6F-717F8655A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1D1F-5572-4E88-A33F-AC0CC3602A11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F352B-C7C7-4467-A032-36065F955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0E4362-FA63-461E-A010-FB3747C7E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88D8-2F48-49E2-9020-D2CE3C4FC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357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9D716-0E65-444C-A2DE-DB9F59A45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63490D-450C-4F2E-AA22-D432723FCA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8F69AF-6953-4304-AF17-61D46B7F3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A5FA56-9788-4977-8328-C68BB2E1B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1D1F-5572-4E88-A33F-AC0CC3602A11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41DAB-F24F-40FC-ABF2-5DFDD37FC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A37B5B-6F49-4158-B527-FE444A4E1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88D8-2F48-49E2-9020-D2CE3C4FC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252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9CAA3C-B979-4520-9EF3-9FD0983AE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B3ACC-2CC3-400D-AEA2-7BBD0BA6E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C8C31-6CBE-409F-A528-67D7144750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11D1F-5572-4E88-A33F-AC0CC3602A11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98FDB-B8D5-4ABF-A2DD-EB5B61D4DB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29546-27D5-4595-9977-0A1816F766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588D8-2F48-49E2-9020-D2CE3C4FC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AF84BADA-A78B-4296-8594-4DE56FFB36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451"/>
          <a:stretch/>
        </p:blipFill>
        <p:spPr>
          <a:xfrm>
            <a:off x="522519" y="1270697"/>
            <a:ext cx="3691554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1DB63F7-A6BD-4B4B-A4E8-608981D71C2F}"/>
              </a:ext>
            </a:extLst>
          </p:cNvPr>
          <p:cNvSpPr txBox="1"/>
          <p:nvPr/>
        </p:nvSpPr>
        <p:spPr>
          <a:xfrm>
            <a:off x="347472" y="2555429"/>
            <a:ext cx="2093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Excitation boundary</a:t>
            </a:r>
          </a:p>
        </p:txBody>
      </p:sp>
      <p:pic>
        <p:nvPicPr>
          <p:cNvPr id="6" name="Picture 5" descr="Chart&#10;&#10;Description automatically generated with low confidence">
            <a:extLst>
              <a:ext uri="{FF2B5EF4-FFF2-40B4-BE49-F238E27FC236}">
                <a16:creationId xmlns:a16="http://schemas.microsoft.com/office/drawing/2014/main" id="{766A2EC5-7298-4629-A148-B820068EF8E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478"/>
          <a:stretch/>
        </p:blipFill>
        <p:spPr>
          <a:xfrm>
            <a:off x="7273753" y="1325880"/>
            <a:ext cx="4055753" cy="4572638"/>
          </a:xfrm>
          <a:prstGeom prst="rect">
            <a:avLst/>
          </a:prstGeom>
        </p:spPr>
      </p:pic>
      <p:pic>
        <p:nvPicPr>
          <p:cNvPr id="8" name="Picture 7" descr="Graphical user interface&#10;&#10;Description automatically generated">
            <a:extLst>
              <a:ext uri="{FF2B5EF4-FFF2-40B4-BE49-F238E27FC236}">
                <a16:creationId xmlns:a16="http://schemas.microsoft.com/office/drawing/2014/main" id="{91618FF6-D0CA-4639-8EE2-3FDB5357730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451"/>
          <a:stretch/>
        </p:blipFill>
        <p:spPr>
          <a:xfrm>
            <a:off x="4389120" y="1270697"/>
            <a:ext cx="3691555" cy="4572638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659A0ED-DDB7-4422-A2B0-809BE829D8B6}"/>
              </a:ext>
            </a:extLst>
          </p:cNvPr>
          <p:cNvCxnSpPr>
            <a:cxnSpLocks/>
          </p:cNvCxnSpPr>
          <p:nvPr/>
        </p:nvCxnSpPr>
        <p:spPr>
          <a:xfrm flipH="1">
            <a:off x="7272443" y="1438861"/>
            <a:ext cx="983279" cy="20756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79F26D8-1950-40CA-B551-7C65363CB335}"/>
              </a:ext>
            </a:extLst>
          </p:cNvPr>
          <p:cNvCxnSpPr>
            <a:cxnSpLocks/>
          </p:cNvCxnSpPr>
          <p:nvPr/>
        </p:nvCxnSpPr>
        <p:spPr>
          <a:xfrm>
            <a:off x="9616866" y="1325880"/>
            <a:ext cx="793367" cy="2231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E2DC2F1-9CDB-4F96-8215-10C8FDF5BF78}"/>
              </a:ext>
            </a:extLst>
          </p:cNvPr>
          <p:cNvCxnSpPr/>
          <p:nvPr/>
        </p:nvCxnSpPr>
        <p:spPr>
          <a:xfrm>
            <a:off x="1764792" y="2924761"/>
            <a:ext cx="1453896" cy="5042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14CD1C0-3B33-4638-A85D-10D35D310F78}"/>
              </a:ext>
            </a:extLst>
          </p:cNvPr>
          <p:cNvSpPr txBox="1"/>
          <p:nvPr/>
        </p:nvSpPr>
        <p:spPr>
          <a:xfrm>
            <a:off x="6675518" y="595467"/>
            <a:ext cx="4680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Measured x-displacement with time on these edges which lie on opposite boundaries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843F9E4-4DAD-4435-83B3-F2790EAEBE0E}"/>
              </a:ext>
            </a:extLst>
          </p:cNvPr>
          <p:cNvSpPr txBox="1"/>
          <p:nvPr/>
        </p:nvSpPr>
        <p:spPr>
          <a:xfrm>
            <a:off x="400775" y="6032810"/>
            <a:ext cx="4081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Prescribed velocity is given in x-direction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EC1343-94A4-4983-AA72-6D40225C2009}"/>
              </a:ext>
            </a:extLst>
          </p:cNvPr>
          <p:cNvSpPr txBox="1"/>
          <p:nvPr/>
        </p:nvSpPr>
        <p:spPr>
          <a:xfrm>
            <a:off x="6428232" y="5982600"/>
            <a:ext cx="157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Edge probe 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8A186FC-CFED-41C4-8F8A-7A399942D556}"/>
              </a:ext>
            </a:extLst>
          </p:cNvPr>
          <p:cNvSpPr txBox="1"/>
          <p:nvPr/>
        </p:nvSpPr>
        <p:spPr>
          <a:xfrm>
            <a:off x="9683496" y="5973331"/>
            <a:ext cx="2002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Edge probe 2</a:t>
            </a:r>
          </a:p>
        </p:txBody>
      </p:sp>
    </p:spTree>
    <p:extLst>
      <p:ext uri="{BB962C8B-B14F-4D97-AF65-F5344CB8AC3E}">
        <p14:creationId xmlns:p14="http://schemas.microsoft.com/office/powerpoint/2010/main" val="2697202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E9B6E81-4700-4ACE-A0CF-7363FE667D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097" y="1402833"/>
            <a:ext cx="3914775" cy="5162550"/>
          </a:xfrm>
          <a:prstGeom prst="rect">
            <a:avLst/>
          </a:prstGeom>
        </p:spPr>
      </p:pic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AC13FDFC-714F-4D33-AB69-29FCDAE428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010" y="1573564"/>
            <a:ext cx="5286102" cy="39645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BD44A37-526C-4300-A81D-082DF5FB51CF}"/>
              </a:ext>
            </a:extLst>
          </p:cNvPr>
          <p:cNvSpPr txBox="1"/>
          <p:nvPr/>
        </p:nvSpPr>
        <p:spPr>
          <a:xfrm>
            <a:off x="617874" y="713232"/>
            <a:ext cx="4898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Tensile stress is applied on z-axis opposite faces</a:t>
            </a:r>
          </a:p>
        </p:txBody>
      </p:sp>
    </p:spTree>
    <p:extLst>
      <p:ext uri="{BB962C8B-B14F-4D97-AF65-F5344CB8AC3E}">
        <p14:creationId xmlns:p14="http://schemas.microsoft.com/office/powerpoint/2010/main" val="3113013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art, line chart&#10;&#10;Description automatically generated">
            <a:extLst>
              <a:ext uri="{FF2B5EF4-FFF2-40B4-BE49-F238E27FC236}">
                <a16:creationId xmlns:a16="http://schemas.microsoft.com/office/drawing/2014/main" id="{FE60A66E-0F82-4FFC-8D95-4AB9C011DD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2840" y="890544"/>
            <a:ext cx="6769215" cy="50769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D226983-8485-4D83-BBCB-073E669133FB}"/>
              </a:ext>
            </a:extLst>
          </p:cNvPr>
          <p:cNvSpPr txBox="1"/>
          <p:nvPr/>
        </p:nvSpPr>
        <p:spPr>
          <a:xfrm>
            <a:off x="269945" y="890544"/>
            <a:ext cx="44165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It looks that 128MPa is taken as an initial value and stress move towards zero means I stretch plate then release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So, at receiving edge I can’t measure displacement correctly. I want constant 128MPa stress throughout my time dependent analysis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It can be seen displacement is not only changing with prescribed velocity but prestress is also changing with time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In next slide, it is shown in animation that how prescribed velocity and stress are both changing with time</a:t>
            </a:r>
          </a:p>
        </p:txBody>
      </p:sp>
    </p:spTree>
    <p:extLst>
      <p:ext uri="{BB962C8B-B14F-4D97-AF65-F5344CB8AC3E}">
        <p14:creationId xmlns:p14="http://schemas.microsoft.com/office/powerpoint/2010/main" val="3120504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art&#10;&#10;Description automatically generated">
            <a:extLst>
              <a:ext uri="{FF2B5EF4-FFF2-40B4-BE49-F238E27FC236}">
                <a16:creationId xmlns:a16="http://schemas.microsoft.com/office/drawing/2014/main" id="{E7F6F198-7C33-4516-9DA5-8F30B5EFA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960" y="492439"/>
            <a:ext cx="7830830" cy="5873122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F54380B-3D34-4852-8872-568247CDA93F}"/>
              </a:ext>
            </a:extLst>
          </p:cNvPr>
          <p:cNvCxnSpPr>
            <a:cxnSpLocks/>
          </p:cNvCxnSpPr>
          <p:nvPr/>
        </p:nvCxnSpPr>
        <p:spPr>
          <a:xfrm>
            <a:off x="5266944" y="3721608"/>
            <a:ext cx="20299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4DD7409-6F81-4DE8-B3DF-6E20553386A0}"/>
              </a:ext>
            </a:extLst>
          </p:cNvPr>
          <p:cNvSpPr txBox="1"/>
          <p:nvPr/>
        </p:nvSpPr>
        <p:spPr>
          <a:xfrm>
            <a:off x="2450592" y="3429000"/>
            <a:ext cx="2816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Here is prescribed velocity signal and rest of thing is caused by prestress </a:t>
            </a:r>
          </a:p>
        </p:txBody>
      </p:sp>
    </p:spTree>
    <p:extLst>
      <p:ext uri="{BB962C8B-B14F-4D97-AF65-F5344CB8AC3E}">
        <p14:creationId xmlns:p14="http://schemas.microsoft.com/office/powerpoint/2010/main" val="2882802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128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Rana Raza Mehdi</dc:creator>
  <cp:lastModifiedBy>Rana Raza Mehdi</cp:lastModifiedBy>
  <cp:revision>2</cp:revision>
  <dcterms:created xsi:type="dcterms:W3CDTF">2021-10-01T03:10:57Z</dcterms:created>
  <dcterms:modified xsi:type="dcterms:W3CDTF">2021-10-01T03:30:13Z</dcterms:modified>
</cp:coreProperties>
</file>