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20"/>
  </p:notesMasterIdLst>
  <p:handoutMasterIdLst>
    <p:handoutMasterId r:id="rId21"/>
  </p:handoutMasterIdLst>
  <p:sldIdLst>
    <p:sldId id="256" r:id="rId2"/>
    <p:sldId id="258" r:id="rId3"/>
    <p:sldId id="267" r:id="rId4"/>
    <p:sldId id="266" r:id="rId5"/>
    <p:sldId id="281" r:id="rId6"/>
    <p:sldId id="285" r:id="rId7"/>
    <p:sldId id="282" r:id="rId8"/>
    <p:sldId id="286" r:id="rId9"/>
    <p:sldId id="299" r:id="rId10"/>
    <p:sldId id="301" r:id="rId11"/>
    <p:sldId id="283" r:id="rId12"/>
    <p:sldId id="287" r:id="rId13"/>
    <p:sldId id="303" r:id="rId14"/>
    <p:sldId id="302" r:id="rId15"/>
    <p:sldId id="304" r:id="rId16"/>
    <p:sldId id="284" r:id="rId17"/>
    <p:sldId id="288" r:id="rId18"/>
    <p:sldId id="280" r:id="rId19"/>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封面" id="{3FCCA5CC-F365-4341-BFB8-B60DA5A3B15D}">
          <p14:sldIdLst>
            <p14:sldId id="256"/>
          </p14:sldIdLst>
        </p14:section>
        <p14:section name="目录" id="{017F0D12-27D2-490C-910C-815125398AC8}">
          <p14:sldIdLst>
            <p14:sldId id="258"/>
          </p14:sldIdLst>
        </p14:section>
        <p14:section name="过渡页" id="{255FA83B-1C12-40C6-B414-038CF2130AE8}">
          <p14:sldIdLst>
            <p14:sldId id="267"/>
            <p14:sldId id="266"/>
            <p14:sldId id="281"/>
            <p14:sldId id="285"/>
            <p14:sldId id="282"/>
            <p14:sldId id="286"/>
            <p14:sldId id="299"/>
            <p14:sldId id="301"/>
            <p14:sldId id="283"/>
            <p14:sldId id="287"/>
            <p14:sldId id="303"/>
            <p14:sldId id="302"/>
            <p14:sldId id="304"/>
            <p14:sldId id="284"/>
            <p14:sldId id="288"/>
          </p14:sldIdLst>
        </p14:section>
        <p14:section name="内页" id="{C6D91BFE-80F2-473C-AE71-1EA12DA3CD92}">
          <p14:sldIdLst/>
        </p14:section>
        <p14:section name="封底" id="{2E025735-C41C-4ED5-94AB-BFCE16B95C49}">
          <p14:sldIdLst>
            <p14:sldId id="280"/>
          </p14:sldIdLst>
        </p14:section>
        <p14:section name="设计规范" id="{D649FF30-C064-4F5D-86A8-654B6F88799F}">
          <p14:sldIdLst/>
        </p14:section>
      </p14:sectionLst>
    </p:ext>
    <p:ext uri="{EFAFB233-063F-42B5-8137-9DF3F51BA10A}">
      <p15:sldGuideLst xmlns:p15="http://schemas.microsoft.com/office/powerpoint/2012/main">
        <p15:guide id="1" pos="3840" userDrawn="1">
          <p15:clr>
            <a:srgbClr val="A4A3A4"/>
          </p15:clr>
        </p15:guide>
        <p15:guide id="2" pos="2434" userDrawn="1">
          <p15:clr>
            <a:srgbClr val="A4A3A4"/>
          </p15:clr>
        </p15:guide>
        <p15:guide id="4" orient="horz" pos="211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EB"/>
    <a:srgbClr val="EDEDED"/>
    <a:srgbClr val="AA1219"/>
    <a:srgbClr val="CC0000"/>
    <a:srgbClr val="FF0000"/>
    <a:srgbClr val="F8EC00"/>
    <a:srgbClr val="FAEDDE"/>
    <a:srgbClr val="FEC776"/>
    <a:srgbClr val="EDF0F0"/>
    <a:srgbClr val="A9DC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4" autoAdjust="0"/>
    <p:restoredTop sz="94643" autoAdjust="0"/>
  </p:normalViewPr>
  <p:slideViewPr>
    <p:cSldViewPr snapToGrid="0">
      <p:cViewPr varScale="1">
        <p:scale>
          <a:sx n="150" d="100"/>
          <a:sy n="150" d="100"/>
        </p:scale>
        <p:origin x="540" y="126"/>
      </p:cViewPr>
      <p:guideLst>
        <p:guide pos="3840"/>
        <p:guide pos="2434"/>
        <p:guide orient="horz" pos="2115"/>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1536"/>
    </p:cViewPr>
  </p:sorterViewPr>
  <p:notesViewPr>
    <p:cSldViewPr snapToGrid="0" showGuides="1">
      <p:cViewPr varScale="1">
        <p:scale>
          <a:sx n="83" d="100"/>
          <a:sy n="83" d="100"/>
        </p:scale>
        <p:origin x="299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6D9358BC-04DF-4455-B949-70BC917541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C9F56B79-1091-400F-A2A9-6227671170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6FD112-0CED-45F9-83CF-E12CD0876C93}" type="datetimeFigureOut">
              <a:rPr lang="zh-CN" altLang="en-US" smtClean="0"/>
              <a:t>2024/10/17</a:t>
            </a:fld>
            <a:endParaRPr lang="zh-CN" altLang="en-US"/>
          </a:p>
        </p:txBody>
      </p:sp>
      <p:sp>
        <p:nvSpPr>
          <p:cNvPr id="4" name="页脚占位符 3">
            <a:extLst>
              <a:ext uri="{FF2B5EF4-FFF2-40B4-BE49-F238E27FC236}">
                <a16:creationId xmlns:a16="http://schemas.microsoft.com/office/drawing/2014/main" id="{27FF21A8-AF92-4370-9E6D-DA18C0EF5FD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BE5F13FF-4C82-4209-AB1F-7FD604644BF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6AFF9C-CAE3-49DD-A734-0E2812077606}" type="slidenum">
              <a:rPr lang="zh-CN" altLang="en-US" smtClean="0"/>
              <a:t>‹#›</a:t>
            </a:fld>
            <a:endParaRPr lang="zh-CN" altLang="en-US"/>
          </a:p>
        </p:txBody>
      </p:sp>
    </p:spTree>
    <p:extLst>
      <p:ext uri="{BB962C8B-B14F-4D97-AF65-F5344CB8AC3E}">
        <p14:creationId xmlns:p14="http://schemas.microsoft.com/office/powerpoint/2010/main" val="28500247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7F1DD2-9A69-4A30-A20B-8ED9F9F614F2}" type="datetimeFigureOut">
              <a:rPr lang="zh-CN" altLang="en-US" smtClean="0"/>
              <a:t>2024/10/17</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E2EF1F-5AB9-4920-AF5B-E1DBE1708744}" type="slidenum">
              <a:rPr lang="zh-CN" altLang="en-US" smtClean="0"/>
              <a:t>‹#›</a:t>
            </a:fld>
            <a:endParaRPr lang="zh-CN" altLang="en-US"/>
          </a:p>
        </p:txBody>
      </p:sp>
    </p:spTree>
    <p:extLst>
      <p:ext uri="{BB962C8B-B14F-4D97-AF65-F5344CB8AC3E}">
        <p14:creationId xmlns:p14="http://schemas.microsoft.com/office/powerpoint/2010/main" val="259009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9E2EF1F-5AB9-4920-AF5B-E1DBE1708744}" type="slidenum">
              <a:rPr lang="zh-CN" altLang="en-US" smtClean="0"/>
              <a:t>1</a:t>
            </a:fld>
            <a:endParaRPr lang="zh-CN" altLang="en-US"/>
          </a:p>
        </p:txBody>
      </p:sp>
    </p:spTree>
    <p:extLst>
      <p:ext uri="{BB962C8B-B14F-4D97-AF65-F5344CB8AC3E}">
        <p14:creationId xmlns:p14="http://schemas.microsoft.com/office/powerpoint/2010/main" val="4872795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1">
    <p:spTree>
      <p:nvGrpSpPr>
        <p:cNvPr id="1" name=""/>
        <p:cNvGrpSpPr/>
        <p:nvPr/>
      </p:nvGrpSpPr>
      <p:grpSpPr>
        <a:xfrm>
          <a:off x="0" y="0"/>
          <a:ext cx="0" cy="0"/>
          <a:chOff x="0" y="0"/>
          <a:chExt cx="0" cy="0"/>
        </a:xfrm>
      </p:grpSpPr>
      <p:pic>
        <p:nvPicPr>
          <p:cNvPr id="4" name="图片 3" descr="图片包含 建筑物&#10;&#10;自动生成的说明">
            <a:extLst>
              <a:ext uri="{FF2B5EF4-FFF2-40B4-BE49-F238E27FC236}">
                <a16:creationId xmlns:a16="http://schemas.microsoft.com/office/drawing/2014/main" id="{133A512F-7935-4AA0-B8EE-327DA99E149F}"/>
              </a:ext>
            </a:extLst>
          </p:cNvPr>
          <p:cNvPicPr>
            <a:picLocks noChangeAspect="1"/>
          </p:cNvPicPr>
          <p:nvPr userDrawn="1"/>
        </p:nvPicPr>
        <p:blipFill>
          <a:blip r:embed="rId2">
            <a:duotone>
              <a:prstClr val="black"/>
              <a:schemeClr val="accent1">
                <a:tint val="45000"/>
                <a:satMod val="400000"/>
              </a:schemeClr>
            </a:duotone>
            <a:alphaModFix amt="10000"/>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pic>
        <p:nvPicPr>
          <p:cNvPr id="5" name="图片 4">
            <a:extLst>
              <a:ext uri="{FF2B5EF4-FFF2-40B4-BE49-F238E27FC236}">
                <a16:creationId xmlns:a16="http://schemas.microsoft.com/office/drawing/2014/main" id="{C99AEC58-8F05-45A3-900B-EBD7DE4066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913" y="275589"/>
            <a:ext cx="2169174" cy="713098"/>
          </a:xfrm>
          <a:prstGeom prst="rect">
            <a:avLst/>
          </a:prstGeom>
        </p:spPr>
      </p:pic>
      <p:sp>
        <p:nvSpPr>
          <p:cNvPr id="6" name="标题 1">
            <a:extLst>
              <a:ext uri="{FF2B5EF4-FFF2-40B4-BE49-F238E27FC236}">
                <a16:creationId xmlns:a16="http://schemas.microsoft.com/office/drawing/2014/main" id="{8F4F430E-61A6-4C9B-AB28-E09461FCB9BD}"/>
              </a:ext>
            </a:extLst>
          </p:cNvPr>
          <p:cNvSpPr>
            <a:spLocks noGrp="1"/>
          </p:cNvSpPr>
          <p:nvPr>
            <p:ph type="title" hasCustomPrompt="1"/>
          </p:nvPr>
        </p:nvSpPr>
        <p:spPr>
          <a:xfrm>
            <a:off x="1069561" y="2016174"/>
            <a:ext cx="10052879" cy="1060855"/>
          </a:xfrm>
          <a:prstGeom prst="rect">
            <a:avLst/>
          </a:prstGeom>
        </p:spPr>
        <p:txBody>
          <a:bodyPr anchor="ctr">
            <a:noAutofit/>
          </a:bodyPr>
          <a:lstStyle>
            <a:lvl1pPr algn="ctr">
              <a:lnSpc>
                <a:spcPct val="100000"/>
              </a:lnSpc>
              <a:defRPr sz="5400" b="1">
                <a:solidFill>
                  <a:schemeClr val="tx2"/>
                </a:solidFill>
              </a:defRPr>
            </a:lvl1pPr>
          </a:lstStyle>
          <a:p>
            <a:r>
              <a:rPr lang="zh-CN" altLang="en-US" dirty="0"/>
              <a:t>单击此处编辑标题样式</a:t>
            </a:r>
          </a:p>
        </p:txBody>
      </p:sp>
      <p:sp>
        <p:nvSpPr>
          <p:cNvPr id="7" name="内容占位符 25">
            <a:extLst>
              <a:ext uri="{FF2B5EF4-FFF2-40B4-BE49-F238E27FC236}">
                <a16:creationId xmlns:a16="http://schemas.microsoft.com/office/drawing/2014/main" id="{17E19222-08F1-4F61-ACC2-6E16BB74363F}"/>
              </a:ext>
            </a:extLst>
          </p:cNvPr>
          <p:cNvSpPr>
            <a:spLocks noGrp="1"/>
          </p:cNvSpPr>
          <p:nvPr>
            <p:ph sz="quarter" idx="10"/>
          </p:nvPr>
        </p:nvSpPr>
        <p:spPr>
          <a:xfrm>
            <a:off x="4644345" y="5196924"/>
            <a:ext cx="2903311" cy="454025"/>
          </a:xfrm>
          <a:prstGeom prst="rect">
            <a:avLst/>
          </a:prstGeom>
        </p:spPr>
        <p:txBody>
          <a:bodyPr anchor="ctr"/>
          <a:lstStyle>
            <a:lvl1pPr marL="0" indent="0" algn="ctr">
              <a:lnSpc>
                <a:spcPct val="100000"/>
              </a:lnSpc>
              <a:buNone/>
              <a:defRPr sz="2000">
                <a:solidFill>
                  <a:schemeClr val="accent2"/>
                </a:solidFill>
              </a:defRPr>
            </a:lvl1pPr>
          </a:lstStyle>
          <a:p>
            <a:pPr lvl="0"/>
            <a:endParaRPr lang="zh-CN" altLang="en-US" dirty="0"/>
          </a:p>
        </p:txBody>
      </p:sp>
      <p:sp>
        <p:nvSpPr>
          <p:cNvPr id="8" name="文本占位符 31">
            <a:extLst>
              <a:ext uri="{FF2B5EF4-FFF2-40B4-BE49-F238E27FC236}">
                <a16:creationId xmlns:a16="http://schemas.microsoft.com/office/drawing/2014/main" id="{5B70BAF5-028D-41B3-B9C1-DA2C824DFAF8}"/>
              </a:ext>
            </a:extLst>
          </p:cNvPr>
          <p:cNvSpPr>
            <a:spLocks noGrp="1"/>
          </p:cNvSpPr>
          <p:nvPr>
            <p:ph type="body" sz="quarter" idx="11"/>
          </p:nvPr>
        </p:nvSpPr>
        <p:spPr>
          <a:xfrm>
            <a:off x="4034910" y="4407403"/>
            <a:ext cx="4122181" cy="598488"/>
          </a:xfrm>
          <a:prstGeom prst="rect">
            <a:avLst/>
          </a:prstGeom>
        </p:spPr>
        <p:txBody>
          <a:bodyPr anchor="ctr"/>
          <a:lstStyle>
            <a:lvl1pPr marL="0" indent="0" algn="ctr">
              <a:lnSpc>
                <a:spcPct val="100000"/>
              </a:lnSpc>
              <a:buNone/>
              <a:defRPr sz="2400" b="1">
                <a:solidFill>
                  <a:schemeClr val="accent2"/>
                </a:solidFill>
              </a:defRPr>
            </a:lvl1pPr>
          </a:lstStyle>
          <a:p>
            <a:pPr lvl="0"/>
            <a:endParaRPr lang="zh-CN" altLang="en-US" dirty="0"/>
          </a:p>
        </p:txBody>
      </p:sp>
      <p:pic>
        <p:nvPicPr>
          <p:cNvPr id="9" name="图片 8">
            <a:extLst>
              <a:ext uri="{FF2B5EF4-FFF2-40B4-BE49-F238E27FC236}">
                <a16:creationId xmlns:a16="http://schemas.microsoft.com/office/drawing/2014/main" id="{45630356-568D-4951-BB6A-685960A62A21}"/>
              </a:ext>
            </a:extLst>
          </p:cNvPr>
          <p:cNvPicPr>
            <a:picLocks noChangeAspect="1"/>
          </p:cNvPicPr>
          <p:nvPr userDrawn="1"/>
        </p:nvPicPr>
        <p:blipFill rotWithShape="1">
          <a:blip r:embed="rId4" cstate="print"/>
          <a:srcRect l="74359" r="1346"/>
          <a:stretch/>
        </p:blipFill>
        <p:spPr>
          <a:xfrm>
            <a:off x="8870172" y="356842"/>
            <a:ext cx="3002280" cy="411617"/>
          </a:xfrm>
          <a:prstGeom prst="rect">
            <a:avLst/>
          </a:prstGeom>
        </p:spPr>
      </p:pic>
      <p:grpSp>
        <p:nvGrpSpPr>
          <p:cNvPr id="10" name="组合 9">
            <a:extLst>
              <a:ext uri="{FF2B5EF4-FFF2-40B4-BE49-F238E27FC236}">
                <a16:creationId xmlns:a16="http://schemas.microsoft.com/office/drawing/2014/main" id="{59C00A82-D333-4159-817E-9C7380D16DA1}"/>
              </a:ext>
            </a:extLst>
          </p:cNvPr>
          <p:cNvGrpSpPr/>
          <p:nvPr userDrawn="1"/>
        </p:nvGrpSpPr>
        <p:grpSpPr>
          <a:xfrm>
            <a:off x="2328587" y="6244170"/>
            <a:ext cx="7554800" cy="406590"/>
            <a:chOff x="2328587" y="6073254"/>
            <a:chExt cx="7554800" cy="406590"/>
          </a:xfrm>
        </p:grpSpPr>
        <p:pic>
          <p:nvPicPr>
            <p:cNvPr id="11" name="图片 10">
              <a:extLst>
                <a:ext uri="{FF2B5EF4-FFF2-40B4-BE49-F238E27FC236}">
                  <a16:creationId xmlns:a16="http://schemas.microsoft.com/office/drawing/2014/main" id="{32F7CF06-2AC1-461F-B3BC-23393E41E731}"/>
                </a:ext>
              </a:extLst>
            </p:cNvPr>
            <p:cNvPicPr>
              <a:picLocks noChangeAspect="1"/>
            </p:cNvPicPr>
            <p:nvPr userDrawn="1"/>
          </p:nvPicPr>
          <p:blipFill rotWithShape="1">
            <a:blip r:embed="rId5">
              <a:alphaModFix amt="50000"/>
            </a:blip>
            <a:srcRect t="9831" b="36385"/>
            <a:stretch/>
          </p:blipFill>
          <p:spPr>
            <a:xfrm>
              <a:off x="3352562" y="6073254"/>
              <a:ext cx="5486876" cy="406590"/>
            </a:xfrm>
            <a:prstGeom prst="rect">
              <a:avLst/>
            </a:prstGeom>
          </p:spPr>
        </p:pic>
        <p:sp>
          <p:nvSpPr>
            <p:cNvPr id="12" name="椭圆 11">
              <a:extLst>
                <a:ext uri="{FF2B5EF4-FFF2-40B4-BE49-F238E27FC236}">
                  <a16:creationId xmlns:a16="http://schemas.microsoft.com/office/drawing/2014/main" id="{7D624B0D-C38A-4A21-9289-4625DBDC6329}"/>
                </a:ext>
              </a:extLst>
            </p:cNvPr>
            <p:cNvSpPr/>
            <p:nvPr userDrawn="1"/>
          </p:nvSpPr>
          <p:spPr>
            <a:xfrm>
              <a:off x="6051000" y="6259222"/>
              <a:ext cx="90000" cy="900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a:extLst>
                <a:ext uri="{FF2B5EF4-FFF2-40B4-BE49-F238E27FC236}">
                  <a16:creationId xmlns:a16="http://schemas.microsoft.com/office/drawing/2014/main" id="{B71D46B1-BB63-4C6F-B0CE-67B40AD7F8B4}"/>
                </a:ext>
              </a:extLst>
            </p:cNvPr>
            <p:cNvCxnSpPr>
              <a:cxnSpLocks/>
            </p:cNvCxnSpPr>
            <p:nvPr userDrawn="1"/>
          </p:nvCxnSpPr>
          <p:spPr>
            <a:xfrm>
              <a:off x="2328587" y="6316922"/>
              <a:ext cx="900000" cy="0"/>
            </a:xfrm>
            <a:prstGeom prst="line">
              <a:avLst/>
            </a:prstGeom>
            <a:ln w="127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31B8C26D-FDFA-4BF4-A7CF-B529B7E2DB07}"/>
                </a:ext>
              </a:extLst>
            </p:cNvPr>
            <p:cNvCxnSpPr>
              <a:cxnSpLocks/>
            </p:cNvCxnSpPr>
            <p:nvPr userDrawn="1"/>
          </p:nvCxnSpPr>
          <p:spPr>
            <a:xfrm>
              <a:off x="8983387" y="6316922"/>
              <a:ext cx="900000" cy="0"/>
            </a:xfrm>
            <a:prstGeom prst="line">
              <a:avLst/>
            </a:prstGeom>
            <a:ln w="127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cxnSp>
        <p:nvCxnSpPr>
          <p:cNvPr id="15" name="直接连接符 14">
            <a:extLst>
              <a:ext uri="{FF2B5EF4-FFF2-40B4-BE49-F238E27FC236}">
                <a16:creationId xmlns:a16="http://schemas.microsoft.com/office/drawing/2014/main" id="{D98E603D-9283-4A63-8228-31FC2A45BE6E}"/>
              </a:ext>
            </a:extLst>
          </p:cNvPr>
          <p:cNvCxnSpPr/>
          <p:nvPr userDrawn="1"/>
        </p:nvCxnSpPr>
        <p:spPr>
          <a:xfrm>
            <a:off x="2046000" y="1712549"/>
            <a:ext cx="8100000" cy="0"/>
          </a:xfrm>
          <a:prstGeom prst="line">
            <a:avLst/>
          </a:prstGeom>
          <a:ln>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E1622BD5-1061-4C09-9A14-FD1D2E6AED4C}"/>
              </a:ext>
            </a:extLst>
          </p:cNvPr>
          <p:cNvCxnSpPr/>
          <p:nvPr userDrawn="1"/>
        </p:nvCxnSpPr>
        <p:spPr>
          <a:xfrm>
            <a:off x="2046000" y="3428810"/>
            <a:ext cx="8100000" cy="0"/>
          </a:xfrm>
          <a:prstGeom prst="line">
            <a:avLst/>
          </a:prstGeom>
          <a:ln>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064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页版式2">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28ACCEA9-8D4D-47C1-AFB3-3E215258EFDB}"/>
              </a:ext>
            </a:extLst>
          </p:cNvPr>
          <p:cNvSpPr/>
          <p:nvPr userDrawn="1"/>
        </p:nvSpPr>
        <p:spPr>
          <a:xfrm>
            <a:off x="0" y="0"/>
            <a:ext cx="12191483" cy="685800"/>
          </a:xfrm>
          <a:prstGeom prst="rect">
            <a:avLst/>
          </a:prstGeom>
          <a:solidFill>
            <a:schemeClr val="tx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sp>
        <p:nvSpPr>
          <p:cNvPr id="2" name="标题 1"/>
          <p:cNvSpPr>
            <a:spLocks noGrp="1"/>
          </p:cNvSpPr>
          <p:nvPr>
            <p:ph type="title"/>
          </p:nvPr>
        </p:nvSpPr>
        <p:spPr>
          <a:xfrm>
            <a:off x="927468" y="85609"/>
            <a:ext cx="6895732" cy="538838"/>
          </a:xfrm>
          <a:prstGeom prst="rect">
            <a:avLst/>
          </a:prstGeom>
        </p:spPr>
        <p:txBody>
          <a:bodyPr anchor="ctr">
            <a:normAutofit/>
          </a:bodyPr>
          <a:lstStyle>
            <a:lvl1pPr>
              <a:lnSpc>
                <a:spcPct val="100000"/>
              </a:lnSpc>
              <a:defRPr sz="3200">
                <a:solidFill>
                  <a:schemeClr val="bg1"/>
                </a:solidFill>
              </a:defRPr>
            </a:lvl1pPr>
          </a:lstStyle>
          <a:p>
            <a:r>
              <a:rPr lang="zh-CN" altLang="en-US" dirty="0"/>
              <a:t>单击此处编辑母版标题样式</a:t>
            </a:r>
          </a:p>
        </p:txBody>
      </p:sp>
      <p:sp>
        <p:nvSpPr>
          <p:cNvPr id="5" name="内容占位符 4"/>
          <p:cNvSpPr>
            <a:spLocks noGrp="1"/>
          </p:cNvSpPr>
          <p:nvPr>
            <p:ph sz="quarter" idx="10"/>
          </p:nvPr>
        </p:nvSpPr>
        <p:spPr>
          <a:xfrm>
            <a:off x="381368" y="1034104"/>
            <a:ext cx="11429264" cy="4761859"/>
          </a:xfrm>
          <a:prstGeom prst="rect">
            <a:avLst/>
          </a:prstGeom>
        </p:spPr>
        <p:txBody>
          <a:bodyPr>
            <a:normAutofit/>
          </a:bodyPr>
          <a:lstStyle>
            <a:lvl1pPr>
              <a:lnSpc>
                <a:spcPct val="120000"/>
              </a:lnSpc>
              <a:defRPr sz="2500">
                <a:solidFill>
                  <a:schemeClr val="accent2"/>
                </a:solidFill>
              </a:defRPr>
            </a:lvl1pPr>
            <a:lvl2pPr>
              <a:lnSpc>
                <a:spcPct val="120000"/>
              </a:lnSpc>
              <a:defRPr sz="2117">
                <a:solidFill>
                  <a:schemeClr val="accent2"/>
                </a:solidFill>
              </a:defRPr>
            </a:lvl2pPr>
            <a:lvl3pPr>
              <a:lnSpc>
                <a:spcPct val="120000"/>
              </a:lnSpc>
              <a:defRPr sz="1905">
                <a:solidFill>
                  <a:schemeClr val="accent2"/>
                </a:solidFill>
              </a:defRPr>
            </a:lvl3pPr>
            <a:lvl4pPr>
              <a:lnSpc>
                <a:spcPct val="120000"/>
              </a:lnSpc>
              <a:defRPr sz="1693">
                <a:solidFill>
                  <a:schemeClr val="accent2"/>
                </a:solidFill>
              </a:defRPr>
            </a:lvl4pPr>
            <a:lvl5pPr>
              <a:lnSpc>
                <a:spcPct val="120000"/>
              </a:lnSpc>
              <a:defRPr sz="1693">
                <a:solidFill>
                  <a:schemeClr val="accent2"/>
                </a:solidFill>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10" name="图片 9" descr="图片包含 户外, 标牌, 黑色&#10;&#10;自动生成的说明">
            <a:extLst>
              <a:ext uri="{FF2B5EF4-FFF2-40B4-BE49-F238E27FC236}">
                <a16:creationId xmlns:a16="http://schemas.microsoft.com/office/drawing/2014/main" id="{62155B61-5059-48B5-87FF-DD4186D2295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pic>
        <p:nvPicPr>
          <p:cNvPr id="12" name="图片 11">
            <a:extLst>
              <a:ext uri="{FF2B5EF4-FFF2-40B4-BE49-F238E27FC236}">
                <a16:creationId xmlns:a16="http://schemas.microsoft.com/office/drawing/2014/main" id="{4D934C7A-D80F-46AF-9EA9-3274A652C82D}"/>
              </a:ext>
            </a:extLst>
          </p:cNvPr>
          <p:cNvPicPr>
            <a:picLocks noChangeAspect="1"/>
          </p:cNvPicPr>
          <p:nvPr userDrawn="1"/>
        </p:nvPicPr>
        <p:blipFill rotWithShape="1">
          <a:blip r:embed="rId3" cstate="print">
            <a:alphaModFix/>
            <a:extLst>
              <a:ext uri="{BEBA8EAE-BF5A-486C-A8C5-ECC9F3942E4B}">
                <a14:imgProps xmlns:a14="http://schemas.microsoft.com/office/drawing/2010/main">
                  <a14:imgLayer r:embed="rId4">
                    <a14:imgEffect>
                      <a14:sharpenSoften amount="100000"/>
                    </a14:imgEffect>
                    <a14:imgEffect>
                      <a14:brightnessContrast bright="100000"/>
                    </a14:imgEffect>
                  </a14:imgLayer>
                </a14:imgProps>
              </a:ext>
            </a:extLst>
          </a:blip>
          <a:srcRect l="73973" r="3197"/>
          <a:stretch/>
        </p:blipFill>
        <p:spPr>
          <a:xfrm>
            <a:off x="9046840" y="274621"/>
            <a:ext cx="2821309" cy="411617"/>
          </a:xfrm>
          <a:prstGeom prst="rect">
            <a:avLst/>
          </a:prstGeom>
        </p:spPr>
      </p:pic>
      <p:sp>
        <p:nvSpPr>
          <p:cNvPr id="13" name="文本框 12">
            <a:extLst>
              <a:ext uri="{FF2B5EF4-FFF2-40B4-BE49-F238E27FC236}">
                <a16:creationId xmlns:a16="http://schemas.microsoft.com/office/drawing/2014/main" id="{52A61551-45B8-4979-813A-58420CD05B43}"/>
              </a:ext>
            </a:extLst>
          </p:cNvPr>
          <p:cNvSpPr txBox="1"/>
          <p:nvPr userDrawn="1"/>
        </p:nvSpPr>
        <p:spPr>
          <a:xfrm>
            <a:off x="10118489" y="6338955"/>
            <a:ext cx="1692143" cy="338554"/>
          </a:xfrm>
          <a:prstGeom prst="rect">
            <a:avLst/>
          </a:prstGeom>
          <a:noFill/>
        </p:spPr>
        <p:txBody>
          <a:bodyPr wrap="square" rtlCol="0" anchor="ctr">
            <a:spAutoFit/>
          </a:bodyPr>
          <a:lstStyle/>
          <a:p>
            <a:r>
              <a:rPr lang="en-US" altLang="zh-CN" sz="1600" i="1" dirty="0">
                <a:solidFill>
                  <a:schemeClr val="bg1">
                    <a:lumMod val="65000"/>
                  </a:schemeClr>
                </a:solidFill>
              </a:rPr>
              <a:t>www.sjtu.edu.cn </a:t>
            </a:r>
            <a:endParaRPr lang="zh-CN" altLang="en-US" sz="1400" i="1" dirty="0">
              <a:solidFill>
                <a:schemeClr val="bg1">
                  <a:lumMod val="65000"/>
                </a:schemeClr>
              </a:solidFill>
            </a:endParaRPr>
          </a:p>
        </p:txBody>
      </p:sp>
      <p:sp>
        <p:nvSpPr>
          <p:cNvPr id="14" name="文本框 13">
            <a:extLst>
              <a:ext uri="{FF2B5EF4-FFF2-40B4-BE49-F238E27FC236}">
                <a16:creationId xmlns:a16="http://schemas.microsoft.com/office/drawing/2014/main" id="{7B5C5EC2-BF47-4B56-8C74-5186E7035801}"/>
              </a:ext>
            </a:extLst>
          </p:cNvPr>
          <p:cNvSpPr txBox="1"/>
          <p:nvPr userDrawn="1"/>
        </p:nvSpPr>
        <p:spPr>
          <a:xfrm>
            <a:off x="360364" y="6338955"/>
            <a:ext cx="2223180" cy="338554"/>
          </a:xfrm>
          <a:prstGeom prst="rect">
            <a:avLst/>
          </a:prstGeom>
          <a:noFill/>
        </p:spPr>
        <p:txBody>
          <a:bodyPr wrap="square" rtlCol="0" anchor="ctr">
            <a:spAutoFit/>
          </a:bodyPr>
          <a:lstStyle/>
          <a:p>
            <a:r>
              <a:rPr lang="zh-CN" altLang="en-US" sz="1600" dirty="0">
                <a:solidFill>
                  <a:schemeClr val="bg1">
                    <a:lumMod val="65000"/>
                  </a:schemeClr>
                </a:solidFill>
              </a:rPr>
              <a:t>饮水思源   爱国荣校</a:t>
            </a:r>
          </a:p>
        </p:txBody>
      </p:sp>
      <p:cxnSp>
        <p:nvCxnSpPr>
          <p:cNvPr id="15" name="直接连接符 14">
            <a:extLst>
              <a:ext uri="{FF2B5EF4-FFF2-40B4-BE49-F238E27FC236}">
                <a16:creationId xmlns:a16="http://schemas.microsoft.com/office/drawing/2014/main" id="{7F2E2F86-D946-488E-851C-D8455FD8E6B7}"/>
              </a:ext>
            </a:extLst>
          </p:cNvPr>
          <p:cNvCxnSpPr>
            <a:cxnSpLocks/>
          </p:cNvCxnSpPr>
          <p:nvPr userDrawn="1"/>
        </p:nvCxnSpPr>
        <p:spPr>
          <a:xfrm>
            <a:off x="350837" y="6297613"/>
            <a:ext cx="11460162" cy="0"/>
          </a:xfrm>
          <a:prstGeom prst="line">
            <a:avLst/>
          </a:prstGeom>
          <a:ln>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85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页版式3">
    <p:spTree>
      <p:nvGrpSpPr>
        <p:cNvPr id="1" name=""/>
        <p:cNvGrpSpPr/>
        <p:nvPr/>
      </p:nvGrpSpPr>
      <p:grpSpPr>
        <a:xfrm>
          <a:off x="0" y="0"/>
          <a:ext cx="0" cy="0"/>
          <a:chOff x="0" y="0"/>
          <a:chExt cx="0" cy="0"/>
        </a:xfrm>
      </p:grpSpPr>
      <p:sp>
        <p:nvSpPr>
          <p:cNvPr id="2" name="标题 1"/>
          <p:cNvSpPr>
            <a:spLocks noGrp="1"/>
          </p:cNvSpPr>
          <p:nvPr>
            <p:ph type="title"/>
          </p:nvPr>
        </p:nvSpPr>
        <p:spPr>
          <a:xfrm>
            <a:off x="381368" y="263408"/>
            <a:ext cx="8940432" cy="657713"/>
          </a:xfrm>
          <a:prstGeom prst="rect">
            <a:avLst/>
          </a:prstGeom>
        </p:spPr>
        <p:txBody>
          <a:bodyPr anchor="ctr">
            <a:normAutofit/>
          </a:bodyPr>
          <a:lstStyle>
            <a:lvl1pPr>
              <a:lnSpc>
                <a:spcPct val="100000"/>
              </a:lnSpc>
              <a:defRPr sz="3200">
                <a:solidFill>
                  <a:schemeClr val="tx2"/>
                </a:solidFill>
              </a:defRPr>
            </a:lvl1pPr>
          </a:lstStyle>
          <a:p>
            <a:r>
              <a:rPr lang="zh-CN" altLang="en-US" dirty="0"/>
              <a:t>单击此处编辑母版标题样式</a:t>
            </a:r>
          </a:p>
        </p:txBody>
      </p:sp>
      <p:sp>
        <p:nvSpPr>
          <p:cNvPr id="5" name="内容占位符 4"/>
          <p:cNvSpPr>
            <a:spLocks noGrp="1"/>
          </p:cNvSpPr>
          <p:nvPr>
            <p:ph sz="quarter" idx="10"/>
          </p:nvPr>
        </p:nvSpPr>
        <p:spPr>
          <a:xfrm>
            <a:off x="381368" y="1142440"/>
            <a:ext cx="11429264" cy="4991454"/>
          </a:xfrm>
          <a:prstGeom prst="rect">
            <a:avLst/>
          </a:prstGeom>
        </p:spPr>
        <p:txBody>
          <a:bodyPr>
            <a:normAutofit/>
          </a:bodyPr>
          <a:lstStyle>
            <a:lvl1pPr>
              <a:lnSpc>
                <a:spcPct val="120000"/>
              </a:lnSpc>
              <a:defRPr sz="2500">
                <a:solidFill>
                  <a:schemeClr val="accent2"/>
                </a:solidFill>
              </a:defRPr>
            </a:lvl1pPr>
            <a:lvl2pPr>
              <a:lnSpc>
                <a:spcPct val="120000"/>
              </a:lnSpc>
              <a:defRPr sz="2117">
                <a:solidFill>
                  <a:schemeClr val="accent2"/>
                </a:solidFill>
              </a:defRPr>
            </a:lvl2pPr>
            <a:lvl3pPr>
              <a:lnSpc>
                <a:spcPct val="120000"/>
              </a:lnSpc>
              <a:defRPr sz="1905">
                <a:solidFill>
                  <a:schemeClr val="accent2"/>
                </a:solidFill>
              </a:defRPr>
            </a:lvl3pPr>
            <a:lvl4pPr>
              <a:lnSpc>
                <a:spcPct val="120000"/>
              </a:lnSpc>
              <a:defRPr sz="1693">
                <a:solidFill>
                  <a:schemeClr val="accent2"/>
                </a:solidFill>
              </a:defRPr>
            </a:lvl4pPr>
            <a:lvl5pPr>
              <a:lnSpc>
                <a:spcPct val="120000"/>
              </a:lnSpc>
              <a:defRPr sz="1693">
                <a:solidFill>
                  <a:schemeClr val="accent2"/>
                </a:solidFill>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矩形 2">
            <a:extLst>
              <a:ext uri="{FF2B5EF4-FFF2-40B4-BE49-F238E27FC236}">
                <a16:creationId xmlns:a16="http://schemas.microsoft.com/office/drawing/2014/main" id="{95F2A3FF-349C-4A77-B4E4-30B91612AF58}"/>
              </a:ext>
            </a:extLst>
          </p:cNvPr>
          <p:cNvSpPr/>
          <p:nvPr userDrawn="1"/>
        </p:nvSpPr>
        <p:spPr>
          <a:xfrm>
            <a:off x="-1" y="311884"/>
            <a:ext cx="360363" cy="560759"/>
          </a:xfrm>
          <a:prstGeom prst="rect">
            <a:avLst/>
          </a:prstGeom>
          <a:gradFill>
            <a:gsLst>
              <a:gs pos="100000">
                <a:schemeClr val="accent4"/>
              </a:gs>
              <a:gs pos="62000">
                <a:schemeClr val="tx2"/>
              </a:gs>
            </a:gsLst>
            <a:lin ang="2700000" scaled="0"/>
          </a:gradFill>
          <a:ln w="12700" cap="flat" cmpd="sng" algn="ctr">
            <a:noFill/>
            <a:prstDash val="solid"/>
            <a:miter lim="800000"/>
          </a:ln>
          <a:effectLst/>
        </p:spPr>
        <p:txBody>
          <a:bodyPr rtlCol="0" anchor="ctr"/>
          <a:lstStyle/>
          <a:p>
            <a:pPr algn="just"/>
            <a:endParaRPr lang="zh-CN" altLang="en-US" dirty="0">
              <a:solidFill>
                <a:schemeClr val="tx2"/>
              </a:solidFill>
            </a:endParaRPr>
          </a:p>
        </p:txBody>
      </p:sp>
      <p:pic>
        <p:nvPicPr>
          <p:cNvPr id="8" name="图片 7">
            <a:extLst>
              <a:ext uri="{FF2B5EF4-FFF2-40B4-BE49-F238E27FC236}">
                <a16:creationId xmlns:a16="http://schemas.microsoft.com/office/drawing/2014/main" id="{C4D43C20-4F27-4C91-AEAA-CF5C31A8075D}"/>
              </a:ext>
            </a:extLst>
          </p:cNvPr>
          <p:cNvPicPr>
            <a:picLocks noChangeAspect="1"/>
          </p:cNvPicPr>
          <p:nvPr userDrawn="1"/>
        </p:nvPicPr>
        <p:blipFill rotWithShape="1">
          <a:blip r:embed="rId2" cstate="print"/>
          <a:srcRect l="74359" r="1346"/>
          <a:stretch/>
        </p:blipFill>
        <p:spPr>
          <a:xfrm>
            <a:off x="8870172" y="360363"/>
            <a:ext cx="3002280" cy="411617"/>
          </a:xfrm>
          <a:prstGeom prst="rect">
            <a:avLst/>
          </a:prstGeom>
        </p:spPr>
      </p:pic>
      <p:sp>
        <p:nvSpPr>
          <p:cNvPr id="9" name="矩形 8">
            <a:extLst>
              <a:ext uri="{FF2B5EF4-FFF2-40B4-BE49-F238E27FC236}">
                <a16:creationId xmlns:a16="http://schemas.microsoft.com/office/drawing/2014/main" id="{66616902-5391-4A6F-829E-AD2830E6904C}"/>
              </a:ext>
            </a:extLst>
          </p:cNvPr>
          <p:cNvSpPr/>
          <p:nvPr userDrawn="1"/>
        </p:nvSpPr>
        <p:spPr>
          <a:xfrm>
            <a:off x="360362" y="6446383"/>
            <a:ext cx="11460164" cy="411617"/>
          </a:xfrm>
          <a:prstGeom prst="rect">
            <a:avLst/>
          </a:prstGeom>
          <a:solidFill>
            <a:schemeClr val="tx2"/>
          </a:solidFill>
          <a:ln w="12700" cap="flat" cmpd="sng" algn="ctr">
            <a:noFill/>
            <a:prstDash val="solid"/>
            <a:miter lim="800000"/>
          </a:ln>
          <a:effectLst/>
        </p:spPr>
        <p:txBody>
          <a:bodyPr rtlCol="0" anchor="ctr"/>
          <a:lstStyle/>
          <a:p>
            <a:pPr algn="just"/>
            <a:endParaRPr lang="zh-CN" altLang="en-US" dirty="0">
              <a:solidFill>
                <a:schemeClr val="tx2"/>
              </a:solidFill>
            </a:endParaRPr>
          </a:p>
        </p:txBody>
      </p:sp>
      <p:sp>
        <p:nvSpPr>
          <p:cNvPr id="10" name="文本框 9">
            <a:extLst>
              <a:ext uri="{FF2B5EF4-FFF2-40B4-BE49-F238E27FC236}">
                <a16:creationId xmlns:a16="http://schemas.microsoft.com/office/drawing/2014/main" id="{7DC35A62-787F-4D0F-902F-C6A602FEBB80}"/>
              </a:ext>
            </a:extLst>
          </p:cNvPr>
          <p:cNvSpPr txBox="1"/>
          <p:nvPr userDrawn="1"/>
        </p:nvSpPr>
        <p:spPr>
          <a:xfrm>
            <a:off x="10118489" y="6484482"/>
            <a:ext cx="1692143" cy="338554"/>
          </a:xfrm>
          <a:prstGeom prst="rect">
            <a:avLst/>
          </a:prstGeom>
          <a:noFill/>
        </p:spPr>
        <p:txBody>
          <a:bodyPr wrap="square" rtlCol="0" anchor="ctr">
            <a:spAutoFit/>
          </a:bodyPr>
          <a:lstStyle/>
          <a:p>
            <a:pPr algn="ctr"/>
            <a:r>
              <a:rPr lang="en-US" altLang="zh-CN" sz="1600" i="1" dirty="0">
                <a:solidFill>
                  <a:schemeClr val="bg1"/>
                </a:solidFill>
              </a:rPr>
              <a:t>www.sjtu.edu.cn </a:t>
            </a:r>
            <a:endParaRPr lang="zh-CN" altLang="en-US" sz="1400" i="1" dirty="0">
              <a:solidFill>
                <a:schemeClr val="bg1"/>
              </a:solidFill>
            </a:endParaRPr>
          </a:p>
        </p:txBody>
      </p:sp>
      <p:sp>
        <p:nvSpPr>
          <p:cNvPr id="11" name="文本框 10">
            <a:extLst>
              <a:ext uri="{FF2B5EF4-FFF2-40B4-BE49-F238E27FC236}">
                <a16:creationId xmlns:a16="http://schemas.microsoft.com/office/drawing/2014/main" id="{7530E292-1289-47A7-B19B-DBEC054F4388}"/>
              </a:ext>
            </a:extLst>
          </p:cNvPr>
          <p:cNvSpPr txBox="1"/>
          <p:nvPr userDrawn="1"/>
        </p:nvSpPr>
        <p:spPr>
          <a:xfrm>
            <a:off x="360364" y="6497182"/>
            <a:ext cx="2223180" cy="338554"/>
          </a:xfrm>
          <a:prstGeom prst="rect">
            <a:avLst/>
          </a:prstGeom>
          <a:noFill/>
        </p:spPr>
        <p:txBody>
          <a:bodyPr wrap="square" rtlCol="0" anchor="ctr">
            <a:spAutoFit/>
          </a:bodyPr>
          <a:lstStyle/>
          <a:p>
            <a:pPr algn="ctr"/>
            <a:r>
              <a:rPr lang="zh-CN" altLang="en-US" sz="1600" dirty="0">
                <a:solidFill>
                  <a:schemeClr val="bg1"/>
                </a:solidFill>
              </a:rPr>
              <a:t>饮水思源   爱国荣校</a:t>
            </a:r>
          </a:p>
        </p:txBody>
      </p:sp>
    </p:spTree>
    <p:extLst>
      <p:ext uri="{BB962C8B-B14F-4D97-AF65-F5344CB8AC3E}">
        <p14:creationId xmlns:p14="http://schemas.microsoft.com/office/powerpoint/2010/main" val="2847291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过渡页1">
    <p:spTree>
      <p:nvGrpSpPr>
        <p:cNvPr id="1" name=""/>
        <p:cNvGrpSpPr/>
        <p:nvPr/>
      </p:nvGrpSpPr>
      <p:grpSpPr>
        <a:xfrm>
          <a:off x="0" y="0"/>
          <a:ext cx="0" cy="0"/>
          <a:chOff x="0" y="0"/>
          <a:chExt cx="0" cy="0"/>
        </a:xfrm>
      </p:grpSpPr>
      <p:sp>
        <p:nvSpPr>
          <p:cNvPr id="13" name="标题 1">
            <a:extLst>
              <a:ext uri="{FF2B5EF4-FFF2-40B4-BE49-F238E27FC236}">
                <a16:creationId xmlns:a16="http://schemas.microsoft.com/office/drawing/2014/main" id="{2BE1FDF5-4923-43E1-8950-8527649FE6EB}"/>
              </a:ext>
            </a:extLst>
          </p:cNvPr>
          <p:cNvSpPr>
            <a:spLocks noGrp="1"/>
          </p:cNvSpPr>
          <p:nvPr>
            <p:ph type="title" hasCustomPrompt="1"/>
          </p:nvPr>
        </p:nvSpPr>
        <p:spPr>
          <a:xfrm>
            <a:off x="1439862" y="1355320"/>
            <a:ext cx="8796337" cy="1060855"/>
          </a:xfrm>
          <a:prstGeom prst="rect">
            <a:avLst/>
          </a:prstGeom>
          <a:noFill/>
          <a:effectLst/>
        </p:spPr>
        <p:txBody>
          <a:bodyPr anchor="ctr">
            <a:noAutofit/>
          </a:bodyPr>
          <a:lstStyle>
            <a:lvl1pPr algn="l">
              <a:lnSpc>
                <a:spcPct val="100000"/>
              </a:lnSpc>
              <a:defRPr sz="6000" b="0">
                <a:solidFill>
                  <a:schemeClr val="tx2"/>
                </a:solidFill>
                <a:effectLst/>
              </a:defRPr>
            </a:lvl1pPr>
          </a:lstStyle>
          <a:p>
            <a:r>
              <a:rPr lang="zh-CN" altLang="en-US" dirty="0"/>
              <a:t>单击此处编辑标题样式</a:t>
            </a:r>
          </a:p>
        </p:txBody>
      </p:sp>
      <p:pic>
        <p:nvPicPr>
          <p:cNvPr id="15" name="图片 14">
            <a:extLst>
              <a:ext uri="{FF2B5EF4-FFF2-40B4-BE49-F238E27FC236}">
                <a16:creationId xmlns:a16="http://schemas.microsoft.com/office/drawing/2014/main" id="{5FD0C4E5-D655-41D1-8AC5-975561F1C627}"/>
              </a:ext>
            </a:extLst>
          </p:cNvPr>
          <p:cNvPicPr>
            <a:picLocks noChangeAspect="1"/>
          </p:cNvPicPr>
          <p:nvPr userDrawn="1"/>
        </p:nvPicPr>
        <p:blipFill rotWithShape="1">
          <a:blip r:embed="rId2" cstate="print"/>
          <a:srcRect r="1346"/>
          <a:stretch/>
        </p:blipFill>
        <p:spPr>
          <a:xfrm>
            <a:off x="516" y="5781221"/>
            <a:ext cx="12191484" cy="411617"/>
          </a:xfrm>
          <a:prstGeom prst="rect">
            <a:avLst/>
          </a:prstGeom>
        </p:spPr>
      </p:pic>
      <p:sp>
        <p:nvSpPr>
          <p:cNvPr id="16" name="矩形 15">
            <a:extLst>
              <a:ext uri="{FF2B5EF4-FFF2-40B4-BE49-F238E27FC236}">
                <a16:creationId xmlns:a16="http://schemas.microsoft.com/office/drawing/2014/main" id="{EDD1933B-16C3-4999-98BD-F73EBEC916D2}"/>
              </a:ext>
            </a:extLst>
          </p:cNvPr>
          <p:cNvSpPr/>
          <p:nvPr userDrawn="1"/>
        </p:nvSpPr>
        <p:spPr>
          <a:xfrm>
            <a:off x="0" y="1523797"/>
            <a:ext cx="360363" cy="723900"/>
          </a:xfrm>
          <a:prstGeom prst="rect">
            <a:avLst/>
          </a:prstGeom>
          <a:gradFill>
            <a:gsLst>
              <a:gs pos="100000">
                <a:schemeClr val="accent4"/>
              </a:gs>
              <a:gs pos="62000">
                <a:schemeClr val="tx2"/>
              </a:gs>
            </a:gsLst>
            <a:lin ang="2700000" scaled="0"/>
          </a:gradFill>
          <a:ln w="12700" cap="flat" cmpd="sng" algn="ctr">
            <a:noFill/>
            <a:prstDash val="solid"/>
            <a:miter lim="800000"/>
          </a:ln>
          <a:effectLst/>
        </p:spPr>
        <p:txBody>
          <a:bodyPr rtlCol="0" anchor="ctr"/>
          <a:lstStyle/>
          <a:p>
            <a:pPr algn="just"/>
            <a:endParaRPr lang="zh-CN" altLang="en-US" dirty="0">
              <a:solidFill>
                <a:schemeClr val="tx2"/>
              </a:solidFill>
            </a:endParaRPr>
          </a:p>
        </p:txBody>
      </p:sp>
    </p:spTree>
    <p:extLst>
      <p:ext uri="{BB962C8B-B14F-4D97-AF65-F5344CB8AC3E}">
        <p14:creationId xmlns:p14="http://schemas.microsoft.com/office/powerpoint/2010/main" val="649336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过渡页2">
    <p:spTree>
      <p:nvGrpSpPr>
        <p:cNvPr id="1" name=""/>
        <p:cNvGrpSpPr/>
        <p:nvPr/>
      </p:nvGrpSpPr>
      <p:grpSpPr>
        <a:xfrm>
          <a:off x="0" y="0"/>
          <a:ext cx="0" cy="0"/>
          <a:chOff x="0" y="0"/>
          <a:chExt cx="0" cy="0"/>
        </a:xfrm>
      </p:grpSpPr>
      <p:pic>
        <p:nvPicPr>
          <p:cNvPr id="3" name="图片 2" descr="图片包含 建筑物, 圆屋顶, 地板&#10;&#10;描述已自动生成">
            <a:extLst>
              <a:ext uri="{FF2B5EF4-FFF2-40B4-BE49-F238E27FC236}">
                <a16:creationId xmlns:a16="http://schemas.microsoft.com/office/drawing/2014/main" id="{B94F3640-73A4-452A-B43A-9C6BC3DA01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4" name="矩形 3">
            <a:extLst>
              <a:ext uri="{FF2B5EF4-FFF2-40B4-BE49-F238E27FC236}">
                <a16:creationId xmlns:a16="http://schemas.microsoft.com/office/drawing/2014/main" id="{1E81BD90-8A64-4ED5-A552-F6BD597FB9AE}"/>
              </a:ext>
            </a:extLst>
          </p:cNvPr>
          <p:cNvSpPr/>
          <p:nvPr userDrawn="1"/>
        </p:nvSpPr>
        <p:spPr>
          <a:xfrm rot="16200000">
            <a:off x="6051000" y="-2616750"/>
            <a:ext cx="90000" cy="121920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图片占位符 33">
            <a:extLst>
              <a:ext uri="{FF2B5EF4-FFF2-40B4-BE49-F238E27FC236}">
                <a16:creationId xmlns:a16="http://schemas.microsoft.com/office/drawing/2014/main" id="{6E06DE62-527A-47C4-87BF-FFC53A66E78B}"/>
              </a:ext>
            </a:extLst>
          </p:cNvPr>
          <p:cNvSpPr>
            <a:spLocks noGrp="1"/>
          </p:cNvSpPr>
          <p:nvPr>
            <p:ph type="pic" sz="quarter" idx="10"/>
          </p:nvPr>
        </p:nvSpPr>
        <p:spPr>
          <a:xfrm>
            <a:off x="0" y="-19050"/>
            <a:ext cx="12192000" cy="3442348"/>
          </a:xfrm>
          <a:prstGeom prst="rect">
            <a:avLst/>
          </a:prstGeom>
        </p:spPr>
        <p:txBody>
          <a:bodyPr/>
          <a:lstStyle/>
          <a:p>
            <a:endParaRPr lang="zh-CN" altLang="en-US" dirty="0"/>
          </a:p>
        </p:txBody>
      </p:sp>
      <p:sp>
        <p:nvSpPr>
          <p:cNvPr id="6" name="标题 13">
            <a:extLst>
              <a:ext uri="{FF2B5EF4-FFF2-40B4-BE49-F238E27FC236}">
                <a16:creationId xmlns:a16="http://schemas.microsoft.com/office/drawing/2014/main" id="{028BE167-9388-4F73-B56C-D2C5AA5DAD6C}"/>
              </a:ext>
            </a:extLst>
          </p:cNvPr>
          <p:cNvSpPr>
            <a:spLocks noGrp="1"/>
          </p:cNvSpPr>
          <p:nvPr>
            <p:ph type="title"/>
          </p:nvPr>
        </p:nvSpPr>
        <p:spPr>
          <a:xfrm>
            <a:off x="4654075" y="3047028"/>
            <a:ext cx="6489700" cy="775349"/>
          </a:xfrm>
          <a:prstGeom prst="rect">
            <a:avLst/>
          </a:prstGeom>
          <a:solidFill>
            <a:schemeClr val="bg1"/>
          </a:solidFill>
          <a:effectLst>
            <a:outerShdw blurRad="50800" dist="38100" dir="2700000" algn="tl" rotWithShape="0">
              <a:prstClr val="black">
                <a:alpha val="40000"/>
              </a:prstClr>
            </a:outerShdw>
          </a:effectLst>
        </p:spPr>
        <p:txBody>
          <a:bodyPr anchor="ctr"/>
          <a:lstStyle>
            <a:lvl1pPr algn="ctr">
              <a:defRPr sz="4000" b="1">
                <a:solidFill>
                  <a:schemeClr val="tx2"/>
                </a:solidFill>
              </a:defRPr>
            </a:lvl1pPr>
          </a:lstStyle>
          <a:p>
            <a:r>
              <a:rPr lang="zh-CN" altLang="en-US" dirty="0"/>
              <a:t>单击此处编辑母版标题样式</a:t>
            </a:r>
          </a:p>
        </p:txBody>
      </p:sp>
      <p:pic>
        <p:nvPicPr>
          <p:cNvPr id="7" name="图片 6">
            <a:extLst>
              <a:ext uri="{FF2B5EF4-FFF2-40B4-BE49-F238E27FC236}">
                <a16:creationId xmlns:a16="http://schemas.microsoft.com/office/drawing/2014/main" id="{7B04C2BD-8375-4CA5-A006-B014FC0FB530}"/>
              </a:ext>
            </a:extLst>
          </p:cNvPr>
          <p:cNvPicPr>
            <a:picLocks noChangeAspect="1"/>
          </p:cNvPicPr>
          <p:nvPr userDrawn="1"/>
        </p:nvPicPr>
        <p:blipFill rotWithShape="1">
          <a:blip r:embed="rId3" cstate="print"/>
          <a:srcRect r="1346"/>
          <a:stretch/>
        </p:blipFill>
        <p:spPr>
          <a:xfrm>
            <a:off x="516" y="6041797"/>
            <a:ext cx="12166903" cy="411617"/>
          </a:xfrm>
          <a:prstGeom prst="rect">
            <a:avLst/>
          </a:prstGeom>
        </p:spPr>
      </p:pic>
      <p:sp>
        <p:nvSpPr>
          <p:cNvPr id="8" name="文本占位符 38">
            <a:extLst>
              <a:ext uri="{FF2B5EF4-FFF2-40B4-BE49-F238E27FC236}">
                <a16:creationId xmlns:a16="http://schemas.microsoft.com/office/drawing/2014/main" id="{E32F64F0-3B16-41D3-A21E-C57551DE700E}"/>
              </a:ext>
            </a:extLst>
          </p:cNvPr>
          <p:cNvSpPr>
            <a:spLocks noGrp="1"/>
          </p:cNvSpPr>
          <p:nvPr>
            <p:ph type="body" sz="quarter" idx="11"/>
          </p:nvPr>
        </p:nvSpPr>
        <p:spPr>
          <a:xfrm>
            <a:off x="4654075" y="4054685"/>
            <a:ext cx="6489700" cy="1534265"/>
          </a:xfrm>
          <a:prstGeom prst="rect">
            <a:avLst/>
          </a:prstGeom>
        </p:spPr>
        <p:txBody>
          <a:bodyPr/>
          <a:lstStyle>
            <a:lvl1pPr marL="0" indent="0" algn="just">
              <a:lnSpc>
                <a:spcPct val="130000"/>
              </a:lnSpc>
              <a:buNone/>
              <a:defRPr sz="2200">
                <a:solidFill>
                  <a:schemeClr val="accent2"/>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编辑母版文本样式</a:t>
            </a:r>
          </a:p>
        </p:txBody>
      </p:sp>
    </p:spTree>
    <p:extLst>
      <p:ext uri="{BB962C8B-B14F-4D97-AF65-F5344CB8AC3E}">
        <p14:creationId xmlns:p14="http://schemas.microsoft.com/office/powerpoint/2010/main" val="160799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封底1">
    <p:spTree>
      <p:nvGrpSpPr>
        <p:cNvPr id="1" name=""/>
        <p:cNvGrpSpPr/>
        <p:nvPr/>
      </p:nvGrpSpPr>
      <p:grpSpPr>
        <a:xfrm>
          <a:off x="0" y="0"/>
          <a:ext cx="0" cy="0"/>
          <a:chOff x="0" y="0"/>
          <a:chExt cx="0" cy="0"/>
        </a:xfrm>
      </p:grpSpPr>
      <p:cxnSp>
        <p:nvCxnSpPr>
          <p:cNvPr id="10" name="直接连接符 9">
            <a:extLst>
              <a:ext uri="{FF2B5EF4-FFF2-40B4-BE49-F238E27FC236}">
                <a16:creationId xmlns:a16="http://schemas.microsoft.com/office/drawing/2014/main" id="{DFAE37BE-F1B1-4D9C-A3B6-56648BA1CF1D}"/>
              </a:ext>
            </a:extLst>
          </p:cNvPr>
          <p:cNvCxnSpPr/>
          <p:nvPr userDrawn="1"/>
        </p:nvCxnSpPr>
        <p:spPr>
          <a:xfrm>
            <a:off x="304800" y="3429000"/>
            <a:ext cx="2197510" cy="0"/>
          </a:xfrm>
          <a:prstGeom prst="line">
            <a:avLst/>
          </a:prstGeom>
          <a:noFill/>
          <a:ln w="6350" cap="flat" cmpd="sng" algn="ctr">
            <a:solidFill>
              <a:srgbClr val="FFFFFF"/>
            </a:solidFill>
            <a:prstDash val="solid"/>
            <a:miter lim="800000"/>
          </a:ln>
          <a:effectLst/>
        </p:spPr>
      </p:cxnSp>
      <p:cxnSp>
        <p:nvCxnSpPr>
          <p:cNvPr id="11" name="直接连接符 10">
            <a:extLst>
              <a:ext uri="{FF2B5EF4-FFF2-40B4-BE49-F238E27FC236}">
                <a16:creationId xmlns:a16="http://schemas.microsoft.com/office/drawing/2014/main" id="{F501B036-7786-46C7-98A8-6857014E016B}"/>
              </a:ext>
            </a:extLst>
          </p:cNvPr>
          <p:cNvCxnSpPr/>
          <p:nvPr userDrawn="1"/>
        </p:nvCxnSpPr>
        <p:spPr>
          <a:xfrm>
            <a:off x="9689690" y="3429000"/>
            <a:ext cx="2197510" cy="0"/>
          </a:xfrm>
          <a:prstGeom prst="line">
            <a:avLst/>
          </a:prstGeom>
          <a:noFill/>
          <a:ln w="6350" cap="flat" cmpd="sng" algn="ctr">
            <a:solidFill>
              <a:srgbClr val="FFFFFF"/>
            </a:solidFill>
            <a:prstDash val="solid"/>
            <a:miter lim="800000"/>
          </a:ln>
          <a:effectLst/>
        </p:spPr>
      </p:cxnSp>
      <p:sp>
        <p:nvSpPr>
          <p:cNvPr id="13" name="文本占位符 31">
            <a:extLst>
              <a:ext uri="{FF2B5EF4-FFF2-40B4-BE49-F238E27FC236}">
                <a16:creationId xmlns:a16="http://schemas.microsoft.com/office/drawing/2014/main" id="{947A5DF3-60A2-4866-9A4F-599F80ED898E}"/>
              </a:ext>
            </a:extLst>
          </p:cNvPr>
          <p:cNvSpPr txBox="1">
            <a:spLocks/>
          </p:cNvSpPr>
          <p:nvPr userDrawn="1"/>
        </p:nvSpPr>
        <p:spPr>
          <a:xfrm>
            <a:off x="2555162" y="3129756"/>
            <a:ext cx="7081677" cy="598488"/>
          </a:xfrm>
          <a:prstGeom prst="rect">
            <a:avLst/>
          </a:prstGeom>
        </p:spPr>
        <p:txBody>
          <a:bodyPr anchor="ctr"/>
          <a:lstStyle>
            <a:lvl1pPr marL="0" indent="0" algn="ctr" defTabSz="967710" rtl="0" eaLnBrk="1" latinLnBrk="0" hangingPunct="1">
              <a:lnSpc>
                <a:spcPct val="100000"/>
              </a:lnSpc>
              <a:spcBef>
                <a:spcPts val="1058"/>
              </a:spcBef>
              <a:buFontTx/>
              <a:buNone/>
              <a:defRPr sz="6000" b="1" kern="1200" spc="600">
                <a:solidFill>
                  <a:schemeClr val="bg1"/>
                </a:solidFill>
                <a:latin typeface="+mn-lt"/>
                <a:ea typeface="+mn-ea"/>
                <a:cs typeface="+mn-cs"/>
              </a:defRPr>
            </a:lvl1pPr>
            <a:lvl2pPr marL="725782" indent="-241927" algn="l" defTabSz="967710" rtl="0" eaLnBrk="1" latinLnBrk="0" hangingPunct="1">
              <a:lnSpc>
                <a:spcPct val="90000"/>
              </a:lnSpc>
              <a:spcBef>
                <a:spcPts val="529"/>
              </a:spcBef>
              <a:buFont typeface="Arial" panose="020B0604020202020204" pitchFamily="34" charset="0"/>
              <a:buChar char="•"/>
              <a:defRPr sz="2540" b="0" kern="1200">
                <a:solidFill>
                  <a:schemeClr val="tx2">
                    <a:lumMod val="75000"/>
                    <a:lumOff val="25000"/>
                  </a:schemeClr>
                </a:solidFill>
                <a:latin typeface="+mn-lt"/>
                <a:ea typeface="+mn-ea"/>
                <a:cs typeface="+mn-cs"/>
              </a:defRPr>
            </a:lvl2pPr>
            <a:lvl3pPr marL="1209637" indent="-241927" algn="l" defTabSz="967710" rtl="0" eaLnBrk="1" latinLnBrk="0" hangingPunct="1">
              <a:lnSpc>
                <a:spcPct val="90000"/>
              </a:lnSpc>
              <a:spcBef>
                <a:spcPts val="529"/>
              </a:spcBef>
              <a:buFont typeface="Arial" panose="020B0604020202020204" pitchFamily="34" charset="0"/>
              <a:buChar char="•"/>
              <a:defRPr sz="2117" b="0" kern="1200">
                <a:solidFill>
                  <a:schemeClr val="tx2">
                    <a:lumMod val="75000"/>
                    <a:lumOff val="25000"/>
                  </a:schemeClr>
                </a:solidFill>
                <a:latin typeface="+mn-lt"/>
                <a:ea typeface="+mn-ea"/>
                <a:cs typeface="+mn-cs"/>
              </a:defRPr>
            </a:lvl3pPr>
            <a:lvl4pPr marL="1693492"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4pPr>
            <a:lvl5pPr marL="2177346"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5pPr>
            <a:lvl6pPr marL="266120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6pPr>
            <a:lvl7pPr marL="3145056"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7pPr>
            <a:lvl8pPr marL="362891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8pPr>
            <a:lvl9pPr marL="4112765"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9pPr>
          </a:lstStyle>
          <a:p>
            <a:pPr marL="0" marR="0" lvl="0" indent="0" algn="ctr" defTabSz="967710" rtl="0" eaLnBrk="1" fontAlgn="auto" latinLnBrk="0" hangingPunct="1">
              <a:lnSpc>
                <a:spcPct val="100000"/>
              </a:lnSpc>
              <a:spcBef>
                <a:spcPts val="1058"/>
              </a:spcBef>
              <a:spcAft>
                <a:spcPts val="0"/>
              </a:spcAft>
              <a:buClrTx/>
              <a:buSzTx/>
              <a:buFontTx/>
              <a:buNone/>
              <a:tabLst/>
              <a:defRPr/>
            </a:pPr>
            <a:endParaRPr kumimoji="0" lang="zh-CN" altLang="en-US" sz="6000" b="1" i="0" u="none" strike="noStrike" kern="1200" cap="none" spc="600" normalizeH="0" baseline="0" noProof="0" dirty="0">
              <a:ln>
                <a:noFill/>
              </a:ln>
              <a:solidFill>
                <a:srgbClr val="FFFFFF"/>
              </a:solidFill>
              <a:effectLst/>
              <a:uLnTx/>
              <a:uFillTx/>
              <a:latin typeface="Arial"/>
              <a:ea typeface="微软雅黑"/>
              <a:cs typeface="+mn-cs"/>
            </a:endParaRPr>
          </a:p>
        </p:txBody>
      </p:sp>
      <p:pic>
        <p:nvPicPr>
          <p:cNvPr id="16" name="图片 15" descr="文本&#10;&#10;描述已自动生成">
            <a:extLst>
              <a:ext uri="{FF2B5EF4-FFF2-40B4-BE49-F238E27FC236}">
                <a16:creationId xmlns:a16="http://schemas.microsoft.com/office/drawing/2014/main" id="{F48AE7D4-DFEE-4825-B27E-30333F4A9B2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75242" y="806450"/>
            <a:ext cx="3841516" cy="2692400"/>
          </a:xfrm>
          <a:prstGeom prst="rect">
            <a:avLst/>
          </a:prstGeom>
        </p:spPr>
      </p:pic>
      <p:sp>
        <p:nvSpPr>
          <p:cNvPr id="17" name="标题 1">
            <a:extLst>
              <a:ext uri="{FF2B5EF4-FFF2-40B4-BE49-F238E27FC236}">
                <a16:creationId xmlns:a16="http://schemas.microsoft.com/office/drawing/2014/main" id="{04CF1101-69DB-4A33-A9E2-33249567E39A}"/>
              </a:ext>
            </a:extLst>
          </p:cNvPr>
          <p:cNvSpPr>
            <a:spLocks noGrp="1"/>
          </p:cNvSpPr>
          <p:nvPr>
            <p:ph type="title" hasCustomPrompt="1"/>
          </p:nvPr>
        </p:nvSpPr>
        <p:spPr>
          <a:xfrm>
            <a:off x="2351313" y="3700057"/>
            <a:ext cx="7561943" cy="1060855"/>
          </a:xfrm>
          <a:prstGeom prst="rect">
            <a:avLst/>
          </a:prstGeom>
          <a:noFill/>
          <a:effectLst/>
        </p:spPr>
        <p:txBody>
          <a:bodyPr anchor="ctr">
            <a:noAutofit/>
          </a:bodyPr>
          <a:lstStyle>
            <a:lvl1pPr algn="ctr">
              <a:lnSpc>
                <a:spcPct val="100000"/>
              </a:lnSpc>
              <a:defRPr sz="4000" b="0">
                <a:solidFill>
                  <a:schemeClr val="tx2"/>
                </a:solidFill>
                <a:effectLst/>
              </a:defRPr>
            </a:lvl1pPr>
          </a:lstStyle>
          <a:p>
            <a:r>
              <a:rPr lang="zh-CN" altLang="en-US" dirty="0"/>
              <a:t>单击此处编辑标题样式</a:t>
            </a:r>
          </a:p>
        </p:txBody>
      </p:sp>
      <p:sp>
        <p:nvSpPr>
          <p:cNvPr id="19" name="文本框 18">
            <a:extLst>
              <a:ext uri="{FF2B5EF4-FFF2-40B4-BE49-F238E27FC236}">
                <a16:creationId xmlns:a16="http://schemas.microsoft.com/office/drawing/2014/main" id="{7CE687FC-3BE9-4FBA-A63F-1E81331F6D34}"/>
              </a:ext>
            </a:extLst>
          </p:cNvPr>
          <p:cNvSpPr txBox="1"/>
          <p:nvPr userDrawn="1"/>
        </p:nvSpPr>
        <p:spPr>
          <a:xfrm>
            <a:off x="10118489" y="6338955"/>
            <a:ext cx="1692143" cy="338554"/>
          </a:xfrm>
          <a:prstGeom prst="rect">
            <a:avLst/>
          </a:prstGeom>
          <a:noFill/>
        </p:spPr>
        <p:txBody>
          <a:bodyPr wrap="square" rtlCol="0" anchor="ctr">
            <a:spAutoFit/>
          </a:bodyPr>
          <a:lstStyle/>
          <a:p>
            <a:r>
              <a:rPr lang="en-US" altLang="zh-CN" sz="1600" i="1" dirty="0">
                <a:solidFill>
                  <a:schemeClr val="bg1">
                    <a:lumMod val="65000"/>
                  </a:schemeClr>
                </a:solidFill>
              </a:rPr>
              <a:t>www.sjtu.edu.cn </a:t>
            </a:r>
            <a:endParaRPr lang="zh-CN" altLang="en-US" sz="1400" i="1" dirty="0">
              <a:solidFill>
                <a:schemeClr val="bg1">
                  <a:lumMod val="65000"/>
                </a:schemeClr>
              </a:solidFill>
            </a:endParaRPr>
          </a:p>
        </p:txBody>
      </p:sp>
      <p:sp>
        <p:nvSpPr>
          <p:cNvPr id="20" name="文本框 19">
            <a:extLst>
              <a:ext uri="{FF2B5EF4-FFF2-40B4-BE49-F238E27FC236}">
                <a16:creationId xmlns:a16="http://schemas.microsoft.com/office/drawing/2014/main" id="{25A3466E-5ED7-4191-A258-206517395BA4}"/>
              </a:ext>
            </a:extLst>
          </p:cNvPr>
          <p:cNvSpPr txBox="1"/>
          <p:nvPr userDrawn="1"/>
        </p:nvSpPr>
        <p:spPr>
          <a:xfrm>
            <a:off x="360364" y="6338955"/>
            <a:ext cx="2223180" cy="338554"/>
          </a:xfrm>
          <a:prstGeom prst="rect">
            <a:avLst/>
          </a:prstGeom>
          <a:noFill/>
        </p:spPr>
        <p:txBody>
          <a:bodyPr wrap="square" rtlCol="0" anchor="ctr">
            <a:spAutoFit/>
          </a:bodyPr>
          <a:lstStyle/>
          <a:p>
            <a:r>
              <a:rPr lang="zh-CN" altLang="en-US" sz="1600" dirty="0">
                <a:solidFill>
                  <a:schemeClr val="bg1">
                    <a:lumMod val="65000"/>
                  </a:schemeClr>
                </a:solidFill>
              </a:rPr>
              <a:t>饮水思源   爱国荣校</a:t>
            </a:r>
          </a:p>
        </p:txBody>
      </p:sp>
      <p:cxnSp>
        <p:nvCxnSpPr>
          <p:cNvPr id="21" name="直接连接符 20">
            <a:extLst>
              <a:ext uri="{FF2B5EF4-FFF2-40B4-BE49-F238E27FC236}">
                <a16:creationId xmlns:a16="http://schemas.microsoft.com/office/drawing/2014/main" id="{E1DA9E16-0FEA-4E2C-8CE1-B167730F1777}"/>
              </a:ext>
            </a:extLst>
          </p:cNvPr>
          <p:cNvCxnSpPr>
            <a:cxnSpLocks/>
          </p:cNvCxnSpPr>
          <p:nvPr userDrawn="1"/>
        </p:nvCxnSpPr>
        <p:spPr>
          <a:xfrm>
            <a:off x="350837" y="6297613"/>
            <a:ext cx="11460162" cy="0"/>
          </a:xfrm>
          <a:prstGeom prst="line">
            <a:avLst/>
          </a:prstGeom>
          <a:ln>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464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封底2">
    <p:spTree>
      <p:nvGrpSpPr>
        <p:cNvPr id="1" name=""/>
        <p:cNvGrpSpPr/>
        <p:nvPr/>
      </p:nvGrpSpPr>
      <p:grpSpPr>
        <a:xfrm>
          <a:off x="0" y="0"/>
          <a:ext cx="0" cy="0"/>
          <a:chOff x="0" y="0"/>
          <a:chExt cx="0" cy="0"/>
        </a:xfrm>
      </p:grpSpPr>
      <p:cxnSp>
        <p:nvCxnSpPr>
          <p:cNvPr id="10" name="直接连接符 9">
            <a:extLst>
              <a:ext uri="{FF2B5EF4-FFF2-40B4-BE49-F238E27FC236}">
                <a16:creationId xmlns:a16="http://schemas.microsoft.com/office/drawing/2014/main" id="{DFAE37BE-F1B1-4D9C-A3B6-56648BA1CF1D}"/>
              </a:ext>
            </a:extLst>
          </p:cNvPr>
          <p:cNvCxnSpPr/>
          <p:nvPr userDrawn="1"/>
        </p:nvCxnSpPr>
        <p:spPr>
          <a:xfrm>
            <a:off x="304800" y="3429000"/>
            <a:ext cx="2197510" cy="0"/>
          </a:xfrm>
          <a:prstGeom prst="line">
            <a:avLst/>
          </a:prstGeom>
          <a:noFill/>
          <a:ln w="6350" cap="flat" cmpd="sng" algn="ctr">
            <a:solidFill>
              <a:srgbClr val="FFFFFF"/>
            </a:solidFill>
            <a:prstDash val="solid"/>
            <a:miter lim="800000"/>
          </a:ln>
          <a:effectLst/>
        </p:spPr>
      </p:cxnSp>
      <p:cxnSp>
        <p:nvCxnSpPr>
          <p:cNvPr id="11" name="直接连接符 10">
            <a:extLst>
              <a:ext uri="{FF2B5EF4-FFF2-40B4-BE49-F238E27FC236}">
                <a16:creationId xmlns:a16="http://schemas.microsoft.com/office/drawing/2014/main" id="{F501B036-7786-46C7-98A8-6857014E016B}"/>
              </a:ext>
            </a:extLst>
          </p:cNvPr>
          <p:cNvCxnSpPr/>
          <p:nvPr userDrawn="1"/>
        </p:nvCxnSpPr>
        <p:spPr>
          <a:xfrm>
            <a:off x="9689690" y="3429000"/>
            <a:ext cx="2197510" cy="0"/>
          </a:xfrm>
          <a:prstGeom prst="line">
            <a:avLst/>
          </a:prstGeom>
          <a:noFill/>
          <a:ln w="6350" cap="flat" cmpd="sng" algn="ctr">
            <a:solidFill>
              <a:srgbClr val="FFFFFF"/>
            </a:solidFill>
            <a:prstDash val="solid"/>
            <a:miter lim="800000"/>
          </a:ln>
          <a:effectLst/>
        </p:spPr>
      </p:cxnSp>
      <p:sp>
        <p:nvSpPr>
          <p:cNvPr id="13" name="文本占位符 31">
            <a:extLst>
              <a:ext uri="{FF2B5EF4-FFF2-40B4-BE49-F238E27FC236}">
                <a16:creationId xmlns:a16="http://schemas.microsoft.com/office/drawing/2014/main" id="{947A5DF3-60A2-4866-9A4F-599F80ED898E}"/>
              </a:ext>
            </a:extLst>
          </p:cNvPr>
          <p:cNvSpPr txBox="1">
            <a:spLocks/>
          </p:cNvSpPr>
          <p:nvPr userDrawn="1"/>
        </p:nvSpPr>
        <p:spPr>
          <a:xfrm>
            <a:off x="2555162" y="3129756"/>
            <a:ext cx="7081677" cy="598488"/>
          </a:xfrm>
          <a:prstGeom prst="rect">
            <a:avLst/>
          </a:prstGeom>
        </p:spPr>
        <p:txBody>
          <a:bodyPr anchor="ctr"/>
          <a:lstStyle>
            <a:lvl1pPr marL="0" indent="0" algn="ctr" defTabSz="967710" rtl="0" eaLnBrk="1" latinLnBrk="0" hangingPunct="1">
              <a:lnSpc>
                <a:spcPct val="100000"/>
              </a:lnSpc>
              <a:spcBef>
                <a:spcPts val="1058"/>
              </a:spcBef>
              <a:buFontTx/>
              <a:buNone/>
              <a:defRPr sz="6000" b="1" kern="1200" spc="600">
                <a:solidFill>
                  <a:schemeClr val="bg1"/>
                </a:solidFill>
                <a:latin typeface="+mn-lt"/>
                <a:ea typeface="+mn-ea"/>
                <a:cs typeface="+mn-cs"/>
              </a:defRPr>
            </a:lvl1pPr>
            <a:lvl2pPr marL="725782" indent="-241927" algn="l" defTabSz="967710" rtl="0" eaLnBrk="1" latinLnBrk="0" hangingPunct="1">
              <a:lnSpc>
                <a:spcPct val="90000"/>
              </a:lnSpc>
              <a:spcBef>
                <a:spcPts val="529"/>
              </a:spcBef>
              <a:buFont typeface="Arial" panose="020B0604020202020204" pitchFamily="34" charset="0"/>
              <a:buChar char="•"/>
              <a:defRPr sz="2540" b="0" kern="1200">
                <a:solidFill>
                  <a:schemeClr val="tx2">
                    <a:lumMod val="75000"/>
                    <a:lumOff val="25000"/>
                  </a:schemeClr>
                </a:solidFill>
                <a:latin typeface="+mn-lt"/>
                <a:ea typeface="+mn-ea"/>
                <a:cs typeface="+mn-cs"/>
              </a:defRPr>
            </a:lvl2pPr>
            <a:lvl3pPr marL="1209637" indent="-241927" algn="l" defTabSz="967710" rtl="0" eaLnBrk="1" latinLnBrk="0" hangingPunct="1">
              <a:lnSpc>
                <a:spcPct val="90000"/>
              </a:lnSpc>
              <a:spcBef>
                <a:spcPts val="529"/>
              </a:spcBef>
              <a:buFont typeface="Arial" panose="020B0604020202020204" pitchFamily="34" charset="0"/>
              <a:buChar char="•"/>
              <a:defRPr sz="2117" b="0" kern="1200">
                <a:solidFill>
                  <a:schemeClr val="tx2">
                    <a:lumMod val="75000"/>
                    <a:lumOff val="25000"/>
                  </a:schemeClr>
                </a:solidFill>
                <a:latin typeface="+mn-lt"/>
                <a:ea typeface="+mn-ea"/>
                <a:cs typeface="+mn-cs"/>
              </a:defRPr>
            </a:lvl3pPr>
            <a:lvl4pPr marL="1693492"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4pPr>
            <a:lvl5pPr marL="2177346"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5pPr>
            <a:lvl6pPr marL="266120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6pPr>
            <a:lvl7pPr marL="3145056"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7pPr>
            <a:lvl8pPr marL="362891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8pPr>
            <a:lvl9pPr marL="4112765"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9pPr>
          </a:lstStyle>
          <a:p>
            <a:pPr marL="0" marR="0" lvl="0" indent="0" algn="ctr" defTabSz="967710" rtl="0" eaLnBrk="1" fontAlgn="auto" latinLnBrk="0" hangingPunct="1">
              <a:lnSpc>
                <a:spcPct val="100000"/>
              </a:lnSpc>
              <a:spcBef>
                <a:spcPts val="1058"/>
              </a:spcBef>
              <a:spcAft>
                <a:spcPts val="0"/>
              </a:spcAft>
              <a:buClrTx/>
              <a:buSzTx/>
              <a:buFontTx/>
              <a:buNone/>
              <a:tabLst/>
              <a:defRPr/>
            </a:pPr>
            <a:endParaRPr kumimoji="0" lang="zh-CN" altLang="en-US" sz="6000" b="1" i="0" u="none" strike="noStrike" kern="1200" cap="none" spc="600" normalizeH="0" baseline="0" noProof="0" dirty="0">
              <a:ln>
                <a:noFill/>
              </a:ln>
              <a:solidFill>
                <a:srgbClr val="FFFFFF"/>
              </a:solidFill>
              <a:effectLst/>
              <a:uLnTx/>
              <a:uFillTx/>
              <a:latin typeface="Arial"/>
              <a:ea typeface="微软雅黑"/>
              <a:cs typeface="+mn-cs"/>
            </a:endParaRPr>
          </a:p>
        </p:txBody>
      </p:sp>
      <p:sp>
        <p:nvSpPr>
          <p:cNvPr id="19" name="文本框 18">
            <a:extLst>
              <a:ext uri="{FF2B5EF4-FFF2-40B4-BE49-F238E27FC236}">
                <a16:creationId xmlns:a16="http://schemas.microsoft.com/office/drawing/2014/main" id="{7CE687FC-3BE9-4FBA-A63F-1E81331F6D34}"/>
              </a:ext>
            </a:extLst>
          </p:cNvPr>
          <p:cNvSpPr txBox="1"/>
          <p:nvPr userDrawn="1"/>
        </p:nvSpPr>
        <p:spPr>
          <a:xfrm>
            <a:off x="10118489" y="6338955"/>
            <a:ext cx="1692143" cy="338554"/>
          </a:xfrm>
          <a:prstGeom prst="rect">
            <a:avLst/>
          </a:prstGeom>
          <a:noFill/>
        </p:spPr>
        <p:txBody>
          <a:bodyPr wrap="square" rtlCol="0" anchor="ctr">
            <a:spAutoFit/>
          </a:bodyPr>
          <a:lstStyle/>
          <a:p>
            <a:r>
              <a:rPr lang="en-US" altLang="zh-CN" sz="1600" i="1" dirty="0">
                <a:solidFill>
                  <a:schemeClr val="bg1">
                    <a:lumMod val="65000"/>
                  </a:schemeClr>
                </a:solidFill>
              </a:rPr>
              <a:t>www.sjtu.edu.cn </a:t>
            </a:r>
            <a:endParaRPr lang="zh-CN" altLang="en-US" sz="1400" i="1" dirty="0">
              <a:solidFill>
                <a:schemeClr val="bg1">
                  <a:lumMod val="65000"/>
                </a:schemeClr>
              </a:solidFill>
            </a:endParaRPr>
          </a:p>
        </p:txBody>
      </p:sp>
      <p:sp>
        <p:nvSpPr>
          <p:cNvPr id="20" name="文本框 19">
            <a:extLst>
              <a:ext uri="{FF2B5EF4-FFF2-40B4-BE49-F238E27FC236}">
                <a16:creationId xmlns:a16="http://schemas.microsoft.com/office/drawing/2014/main" id="{25A3466E-5ED7-4191-A258-206517395BA4}"/>
              </a:ext>
            </a:extLst>
          </p:cNvPr>
          <p:cNvSpPr txBox="1"/>
          <p:nvPr userDrawn="1"/>
        </p:nvSpPr>
        <p:spPr>
          <a:xfrm>
            <a:off x="360364" y="6338955"/>
            <a:ext cx="2223180" cy="338554"/>
          </a:xfrm>
          <a:prstGeom prst="rect">
            <a:avLst/>
          </a:prstGeom>
          <a:noFill/>
        </p:spPr>
        <p:txBody>
          <a:bodyPr wrap="square" rtlCol="0" anchor="ctr">
            <a:spAutoFit/>
          </a:bodyPr>
          <a:lstStyle/>
          <a:p>
            <a:r>
              <a:rPr lang="zh-CN" altLang="en-US" sz="1600" dirty="0">
                <a:solidFill>
                  <a:schemeClr val="bg1">
                    <a:lumMod val="65000"/>
                  </a:schemeClr>
                </a:solidFill>
              </a:rPr>
              <a:t>饮水思源   爱国荣校</a:t>
            </a:r>
          </a:p>
        </p:txBody>
      </p:sp>
      <p:cxnSp>
        <p:nvCxnSpPr>
          <p:cNvPr id="21" name="直接连接符 20">
            <a:extLst>
              <a:ext uri="{FF2B5EF4-FFF2-40B4-BE49-F238E27FC236}">
                <a16:creationId xmlns:a16="http://schemas.microsoft.com/office/drawing/2014/main" id="{E1DA9E16-0FEA-4E2C-8CE1-B167730F1777}"/>
              </a:ext>
            </a:extLst>
          </p:cNvPr>
          <p:cNvCxnSpPr>
            <a:cxnSpLocks/>
          </p:cNvCxnSpPr>
          <p:nvPr userDrawn="1"/>
        </p:nvCxnSpPr>
        <p:spPr>
          <a:xfrm>
            <a:off x="350837" y="6297613"/>
            <a:ext cx="11460162" cy="0"/>
          </a:xfrm>
          <a:prstGeom prst="line">
            <a:avLst/>
          </a:prstGeom>
          <a:ln>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pic>
        <p:nvPicPr>
          <p:cNvPr id="3" name="图片 2" descr="文本&#10;&#10;中度可信度描述已自动生成">
            <a:extLst>
              <a:ext uri="{FF2B5EF4-FFF2-40B4-BE49-F238E27FC236}">
                <a16:creationId xmlns:a16="http://schemas.microsoft.com/office/drawing/2014/main" id="{5723A9D1-EED7-4450-8C0A-D4F40F2B09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315" y="1918497"/>
            <a:ext cx="4717143" cy="1550721"/>
          </a:xfrm>
          <a:prstGeom prst="rect">
            <a:avLst/>
          </a:prstGeom>
        </p:spPr>
      </p:pic>
      <p:sp>
        <p:nvSpPr>
          <p:cNvPr id="12" name="标题 1">
            <a:extLst>
              <a:ext uri="{FF2B5EF4-FFF2-40B4-BE49-F238E27FC236}">
                <a16:creationId xmlns:a16="http://schemas.microsoft.com/office/drawing/2014/main" id="{D828F617-93F6-4A6A-9A46-2F3977BC78B6}"/>
              </a:ext>
            </a:extLst>
          </p:cNvPr>
          <p:cNvSpPr>
            <a:spLocks noGrp="1"/>
          </p:cNvSpPr>
          <p:nvPr>
            <p:ph type="title" hasCustomPrompt="1"/>
          </p:nvPr>
        </p:nvSpPr>
        <p:spPr>
          <a:xfrm>
            <a:off x="6096001" y="2179233"/>
            <a:ext cx="5613400" cy="1060855"/>
          </a:xfrm>
          <a:prstGeom prst="rect">
            <a:avLst/>
          </a:prstGeom>
          <a:noFill/>
          <a:effectLst/>
        </p:spPr>
        <p:txBody>
          <a:bodyPr anchor="ctr">
            <a:noAutofit/>
          </a:bodyPr>
          <a:lstStyle>
            <a:lvl1pPr algn="ctr">
              <a:lnSpc>
                <a:spcPct val="100000"/>
              </a:lnSpc>
              <a:defRPr sz="4000" b="0">
                <a:solidFill>
                  <a:schemeClr val="tx2"/>
                </a:solidFill>
                <a:effectLst/>
              </a:defRPr>
            </a:lvl1pPr>
          </a:lstStyle>
          <a:p>
            <a:r>
              <a:rPr lang="zh-CN" altLang="en-US" dirty="0"/>
              <a:t>单击此处编辑标题样式</a:t>
            </a:r>
          </a:p>
        </p:txBody>
      </p:sp>
    </p:spTree>
    <p:extLst>
      <p:ext uri="{BB962C8B-B14F-4D97-AF65-F5344CB8AC3E}">
        <p14:creationId xmlns:p14="http://schemas.microsoft.com/office/powerpoint/2010/main" val="263751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封底3">
    <p:bg>
      <p:bgPr>
        <a:solidFill>
          <a:schemeClr val="tx2"/>
        </a:solidFill>
        <a:effectLst/>
      </p:bgPr>
    </p:bg>
    <p:spTree>
      <p:nvGrpSpPr>
        <p:cNvPr id="1" name=""/>
        <p:cNvGrpSpPr/>
        <p:nvPr/>
      </p:nvGrpSpPr>
      <p:grpSpPr>
        <a:xfrm>
          <a:off x="0" y="0"/>
          <a:ext cx="0" cy="0"/>
          <a:chOff x="0" y="0"/>
          <a:chExt cx="0" cy="0"/>
        </a:xfrm>
      </p:grpSpPr>
      <p:sp>
        <p:nvSpPr>
          <p:cNvPr id="9" name="流程图: 离页连接符 8">
            <a:extLst>
              <a:ext uri="{FF2B5EF4-FFF2-40B4-BE49-F238E27FC236}">
                <a16:creationId xmlns:a16="http://schemas.microsoft.com/office/drawing/2014/main" id="{033EB741-EFF7-4BA9-9D9F-8D39CB76B557}"/>
              </a:ext>
            </a:extLst>
          </p:cNvPr>
          <p:cNvSpPr/>
          <p:nvPr userDrawn="1"/>
        </p:nvSpPr>
        <p:spPr>
          <a:xfrm>
            <a:off x="3419386" y="0"/>
            <a:ext cx="5353229" cy="5219695"/>
          </a:xfrm>
          <a:prstGeom prst="flowChartOffpageConnector">
            <a:avLst/>
          </a:prstGeom>
          <a:solidFill>
            <a:srgbClr val="FFFFFF"/>
          </a:solidFill>
          <a:ln w="1270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0" name="文本占位符 31">
            <a:extLst>
              <a:ext uri="{FF2B5EF4-FFF2-40B4-BE49-F238E27FC236}">
                <a16:creationId xmlns:a16="http://schemas.microsoft.com/office/drawing/2014/main" id="{340CE4CD-6751-47F9-A2C4-46D3B98564CC}"/>
              </a:ext>
            </a:extLst>
          </p:cNvPr>
          <p:cNvSpPr txBox="1">
            <a:spLocks/>
          </p:cNvSpPr>
          <p:nvPr userDrawn="1"/>
        </p:nvSpPr>
        <p:spPr>
          <a:xfrm>
            <a:off x="2952571" y="2609847"/>
            <a:ext cx="6286859" cy="598488"/>
          </a:xfrm>
          <a:prstGeom prst="rect">
            <a:avLst/>
          </a:prstGeom>
        </p:spPr>
        <p:txBody>
          <a:bodyPr anchor="ctr"/>
          <a:lstStyle>
            <a:lvl1pPr marL="0" indent="0" algn="ctr" defTabSz="967710" rtl="0" eaLnBrk="1" latinLnBrk="0" hangingPunct="1">
              <a:lnSpc>
                <a:spcPct val="100000"/>
              </a:lnSpc>
              <a:spcBef>
                <a:spcPts val="1058"/>
              </a:spcBef>
              <a:buFontTx/>
              <a:buNone/>
              <a:defRPr sz="5400" b="1" kern="1200" spc="600">
                <a:solidFill>
                  <a:schemeClr val="accent1"/>
                </a:solidFill>
                <a:latin typeface="+mn-lt"/>
                <a:ea typeface="+mn-ea"/>
                <a:cs typeface="+mn-cs"/>
              </a:defRPr>
            </a:lvl1pPr>
            <a:lvl2pPr marL="725782" indent="-241927" algn="l" defTabSz="967710" rtl="0" eaLnBrk="1" latinLnBrk="0" hangingPunct="1">
              <a:lnSpc>
                <a:spcPct val="90000"/>
              </a:lnSpc>
              <a:spcBef>
                <a:spcPts val="529"/>
              </a:spcBef>
              <a:buFont typeface="Arial" panose="020B0604020202020204" pitchFamily="34" charset="0"/>
              <a:buChar char="•"/>
              <a:defRPr sz="2540" b="0" kern="1200">
                <a:solidFill>
                  <a:schemeClr val="tx2">
                    <a:lumMod val="75000"/>
                    <a:lumOff val="25000"/>
                  </a:schemeClr>
                </a:solidFill>
                <a:latin typeface="+mn-lt"/>
                <a:ea typeface="+mn-ea"/>
                <a:cs typeface="+mn-cs"/>
              </a:defRPr>
            </a:lvl2pPr>
            <a:lvl3pPr marL="1209637" indent="-241927" algn="l" defTabSz="967710" rtl="0" eaLnBrk="1" latinLnBrk="0" hangingPunct="1">
              <a:lnSpc>
                <a:spcPct val="90000"/>
              </a:lnSpc>
              <a:spcBef>
                <a:spcPts val="529"/>
              </a:spcBef>
              <a:buFont typeface="Arial" panose="020B0604020202020204" pitchFamily="34" charset="0"/>
              <a:buChar char="•"/>
              <a:defRPr sz="2117" b="0" kern="1200">
                <a:solidFill>
                  <a:schemeClr val="tx2">
                    <a:lumMod val="75000"/>
                    <a:lumOff val="25000"/>
                  </a:schemeClr>
                </a:solidFill>
                <a:latin typeface="+mn-lt"/>
                <a:ea typeface="+mn-ea"/>
                <a:cs typeface="+mn-cs"/>
              </a:defRPr>
            </a:lvl3pPr>
            <a:lvl4pPr marL="1693492"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4pPr>
            <a:lvl5pPr marL="2177346"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5pPr>
            <a:lvl6pPr marL="266120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6pPr>
            <a:lvl7pPr marL="3145056"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7pPr>
            <a:lvl8pPr marL="362891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8pPr>
            <a:lvl9pPr marL="4112765"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9pPr>
          </a:lstStyle>
          <a:p>
            <a:pPr marL="0" marR="0" lvl="0" indent="0" algn="ctr" defTabSz="967710" rtl="0" eaLnBrk="1" fontAlgn="auto" latinLnBrk="0" hangingPunct="1">
              <a:lnSpc>
                <a:spcPct val="100000"/>
              </a:lnSpc>
              <a:spcBef>
                <a:spcPts val="1058"/>
              </a:spcBef>
              <a:spcAft>
                <a:spcPts val="0"/>
              </a:spcAft>
              <a:buClrTx/>
              <a:buSzTx/>
              <a:buFontTx/>
              <a:buNone/>
              <a:tabLst/>
              <a:defRPr/>
            </a:pPr>
            <a:endParaRPr kumimoji="0" lang="zh-CN" altLang="en-US" sz="5400" b="1" i="0" u="none" strike="noStrike" kern="1200" cap="none" spc="600" normalizeH="0" baseline="0" noProof="0" dirty="0">
              <a:ln>
                <a:noFill/>
              </a:ln>
              <a:solidFill>
                <a:srgbClr val="C8161E"/>
              </a:solidFill>
              <a:effectLst/>
              <a:uLnTx/>
              <a:uFillTx/>
              <a:latin typeface="Arial"/>
              <a:ea typeface="微软雅黑"/>
              <a:cs typeface="+mn-cs"/>
            </a:endParaRPr>
          </a:p>
        </p:txBody>
      </p:sp>
      <p:pic>
        <p:nvPicPr>
          <p:cNvPr id="11" name="图片 10">
            <a:extLst>
              <a:ext uri="{FF2B5EF4-FFF2-40B4-BE49-F238E27FC236}">
                <a16:creationId xmlns:a16="http://schemas.microsoft.com/office/drawing/2014/main" id="{EF900DEE-6164-48C3-8797-16E7213B07EB}"/>
              </a:ext>
            </a:extLst>
          </p:cNvPr>
          <p:cNvPicPr>
            <a:picLocks noChangeAspect="1"/>
          </p:cNvPicPr>
          <p:nvPr userDrawn="1"/>
        </p:nvPicPr>
        <p:blipFill rotWithShape="1">
          <a:blip r:embed="rId2">
            <a:alphaModFix amt="20000"/>
            <a:duotone>
              <a:srgbClr val="ED7D31">
                <a:shade val="45000"/>
                <a:satMod val="135000"/>
              </a:srgbClr>
              <a:prstClr val="white"/>
            </a:duotone>
          </a:blip>
          <a:srcRect t="9831" b="36385"/>
          <a:stretch/>
        </p:blipFill>
        <p:spPr>
          <a:xfrm>
            <a:off x="3352562" y="6146610"/>
            <a:ext cx="5486876" cy="406590"/>
          </a:xfrm>
          <a:prstGeom prst="rect">
            <a:avLst/>
          </a:prstGeom>
        </p:spPr>
      </p:pic>
      <p:pic>
        <p:nvPicPr>
          <p:cNvPr id="12" name="图片 11">
            <a:extLst>
              <a:ext uri="{FF2B5EF4-FFF2-40B4-BE49-F238E27FC236}">
                <a16:creationId xmlns:a16="http://schemas.microsoft.com/office/drawing/2014/main" id="{CE9C0F90-B4B1-48B6-B1D3-91ACC9BAE7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86410" y="188997"/>
            <a:ext cx="3019180" cy="2116050"/>
          </a:xfrm>
          <a:prstGeom prst="rect">
            <a:avLst/>
          </a:prstGeom>
        </p:spPr>
      </p:pic>
      <p:sp>
        <p:nvSpPr>
          <p:cNvPr id="13" name="任意多边形: 形状 12">
            <a:extLst>
              <a:ext uri="{FF2B5EF4-FFF2-40B4-BE49-F238E27FC236}">
                <a16:creationId xmlns:a16="http://schemas.microsoft.com/office/drawing/2014/main" id="{FB2C31BE-C0C5-4899-948E-BC783E5331C4}"/>
              </a:ext>
            </a:extLst>
          </p:cNvPr>
          <p:cNvSpPr/>
          <p:nvPr userDrawn="1"/>
        </p:nvSpPr>
        <p:spPr>
          <a:xfrm>
            <a:off x="3419386" y="4393629"/>
            <a:ext cx="5353229" cy="1461642"/>
          </a:xfrm>
          <a:custGeom>
            <a:avLst/>
            <a:gdLst>
              <a:gd name="connsiteX0" fmla="*/ 0 w 5353229"/>
              <a:gd name="connsiteY0" fmla="*/ 0 h 1461642"/>
              <a:gd name="connsiteX1" fmla="*/ 2676615 w 5353229"/>
              <a:gd name="connsiteY1" fmla="*/ 1043939 h 1461642"/>
              <a:gd name="connsiteX2" fmla="*/ 5353229 w 5353229"/>
              <a:gd name="connsiteY2" fmla="*/ 0 h 1461642"/>
              <a:gd name="connsiteX3" fmla="*/ 5353229 w 5353229"/>
              <a:gd name="connsiteY3" fmla="*/ 417703 h 1461642"/>
              <a:gd name="connsiteX4" fmla="*/ 2676615 w 5353229"/>
              <a:gd name="connsiteY4" fmla="*/ 1461642 h 1461642"/>
              <a:gd name="connsiteX5" fmla="*/ 0 w 5353229"/>
              <a:gd name="connsiteY5" fmla="*/ 417703 h 1461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53229" h="1461642">
                <a:moveTo>
                  <a:pt x="0" y="0"/>
                </a:moveTo>
                <a:lnTo>
                  <a:pt x="2676615" y="1043939"/>
                </a:lnTo>
                <a:lnTo>
                  <a:pt x="5353229" y="0"/>
                </a:lnTo>
                <a:lnTo>
                  <a:pt x="5353229" y="417703"/>
                </a:lnTo>
                <a:lnTo>
                  <a:pt x="2676615" y="1461642"/>
                </a:lnTo>
                <a:lnTo>
                  <a:pt x="0" y="417703"/>
                </a:lnTo>
                <a:close/>
              </a:path>
            </a:pathLst>
          </a:custGeom>
          <a:solidFill>
            <a:srgbClr val="FFFFFF"/>
          </a:solidFill>
          <a:ln w="12700" cap="flat" cmpd="sng" algn="ctr">
            <a:solidFill>
              <a:srgbClr val="FFFFFF"/>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pic>
        <p:nvPicPr>
          <p:cNvPr id="14" name="图片 13" descr="图片包含 建筑物&#10;&#10;自动生成的说明">
            <a:extLst>
              <a:ext uri="{FF2B5EF4-FFF2-40B4-BE49-F238E27FC236}">
                <a16:creationId xmlns:a16="http://schemas.microsoft.com/office/drawing/2014/main" id="{05619C6E-49A8-4320-BAA1-41C03E721E4F}"/>
              </a:ext>
            </a:extLst>
          </p:cNvPr>
          <p:cNvPicPr>
            <a:picLocks noChangeAspect="1"/>
          </p:cNvPicPr>
          <p:nvPr userDrawn="1"/>
        </p:nvPicPr>
        <p:blipFill>
          <a:blip r:embed="rId4">
            <a:duotone>
              <a:prstClr val="black"/>
              <a:srgbClr val="C8161E">
                <a:tint val="45000"/>
                <a:satMod val="400000"/>
              </a:srgbClr>
            </a:duotone>
            <a:alphaModFix amt="20000"/>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sp>
        <p:nvSpPr>
          <p:cNvPr id="15" name="文本占位符 31">
            <a:extLst>
              <a:ext uri="{FF2B5EF4-FFF2-40B4-BE49-F238E27FC236}">
                <a16:creationId xmlns:a16="http://schemas.microsoft.com/office/drawing/2014/main" id="{545C6A52-683F-4BB0-A406-3D050A96C0FB}"/>
              </a:ext>
            </a:extLst>
          </p:cNvPr>
          <p:cNvSpPr>
            <a:spLocks noGrp="1"/>
          </p:cNvSpPr>
          <p:nvPr>
            <p:ph type="body" sz="quarter" idx="11"/>
          </p:nvPr>
        </p:nvSpPr>
        <p:spPr>
          <a:xfrm>
            <a:off x="3104971" y="2762247"/>
            <a:ext cx="6286859" cy="598488"/>
          </a:xfrm>
          <a:prstGeom prst="rect">
            <a:avLst/>
          </a:prstGeom>
        </p:spPr>
        <p:txBody>
          <a:bodyPr anchor="ctr"/>
          <a:lstStyle>
            <a:lvl1pPr marL="0" indent="0" algn="ctr">
              <a:lnSpc>
                <a:spcPct val="100000"/>
              </a:lnSpc>
              <a:buNone/>
              <a:defRPr sz="4800" b="1" spc="600">
                <a:solidFill>
                  <a:schemeClr val="tx2"/>
                </a:solidFill>
              </a:defRPr>
            </a:lvl1pPr>
          </a:lstStyle>
          <a:p>
            <a:pPr lvl="0"/>
            <a:endParaRPr lang="zh-CN" altLang="en-US" dirty="0"/>
          </a:p>
        </p:txBody>
      </p:sp>
    </p:spTree>
    <p:extLst>
      <p:ext uri="{BB962C8B-B14F-4D97-AF65-F5344CB8AC3E}">
        <p14:creationId xmlns:p14="http://schemas.microsoft.com/office/powerpoint/2010/main" val="1230055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52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2">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B2AC7F3C-7382-4A84-A86E-90EDDD72E86C}"/>
              </a:ext>
            </a:extLst>
          </p:cNvPr>
          <p:cNvSpPr>
            <a:spLocks noGrp="1"/>
          </p:cNvSpPr>
          <p:nvPr>
            <p:ph type="pic" sz="quarter" idx="10"/>
          </p:nvPr>
        </p:nvSpPr>
        <p:spPr>
          <a:xfrm>
            <a:off x="0" y="1"/>
            <a:ext cx="12192000" cy="3990974"/>
          </a:xfrm>
          <a:prstGeom prst="rect">
            <a:avLst/>
          </a:prstGeom>
        </p:spPr>
        <p:txBody>
          <a:bodyPr anchor="ctr"/>
          <a:lstStyle>
            <a:lvl1pPr marL="0" indent="0" algn="ctr">
              <a:buNone/>
              <a:defRPr/>
            </a:lvl1pPr>
          </a:lstStyle>
          <a:p>
            <a:endParaRPr lang="zh-CN" altLang="en-US" dirty="0"/>
          </a:p>
        </p:txBody>
      </p:sp>
      <p:sp>
        <p:nvSpPr>
          <p:cNvPr id="8" name="内容占位符 25">
            <a:extLst>
              <a:ext uri="{FF2B5EF4-FFF2-40B4-BE49-F238E27FC236}">
                <a16:creationId xmlns:a16="http://schemas.microsoft.com/office/drawing/2014/main" id="{3E65EB6F-1E6F-4BA7-9B1A-87394468F945}"/>
              </a:ext>
            </a:extLst>
          </p:cNvPr>
          <p:cNvSpPr>
            <a:spLocks noGrp="1"/>
          </p:cNvSpPr>
          <p:nvPr>
            <p:ph sz="quarter" idx="11"/>
          </p:nvPr>
        </p:nvSpPr>
        <p:spPr>
          <a:xfrm>
            <a:off x="888484" y="6091547"/>
            <a:ext cx="2903311" cy="454025"/>
          </a:xfrm>
          <a:prstGeom prst="rect">
            <a:avLst/>
          </a:prstGeom>
        </p:spPr>
        <p:txBody>
          <a:bodyPr anchor="ctr"/>
          <a:lstStyle>
            <a:lvl1pPr marL="0" indent="0" algn="l">
              <a:lnSpc>
                <a:spcPct val="100000"/>
              </a:lnSpc>
              <a:buNone/>
              <a:defRPr sz="2000">
                <a:solidFill>
                  <a:schemeClr val="accent2"/>
                </a:solidFill>
              </a:defRPr>
            </a:lvl1pPr>
          </a:lstStyle>
          <a:p>
            <a:pPr lvl="0"/>
            <a:endParaRPr lang="zh-CN" altLang="en-US" dirty="0"/>
          </a:p>
        </p:txBody>
      </p:sp>
      <p:sp>
        <p:nvSpPr>
          <p:cNvPr id="9" name="文本占位符 31">
            <a:extLst>
              <a:ext uri="{FF2B5EF4-FFF2-40B4-BE49-F238E27FC236}">
                <a16:creationId xmlns:a16="http://schemas.microsoft.com/office/drawing/2014/main" id="{C851C1A8-2647-4778-B954-91350A393600}"/>
              </a:ext>
            </a:extLst>
          </p:cNvPr>
          <p:cNvSpPr>
            <a:spLocks noGrp="1"/>
          </p:cNvSpPr>
          <p:nvPr>
            <p:ph type="body" sz="quarter" idx="12"/>
          </p:nvPr>
        </p:nvSpPr>
        <p:spPr>
          <a:xfrm>
            <a:off x="888484" y="5337593"/>
            <a:ext cx="4122181" cy="598488"/>
          </a:xfrm>
          <a:prstGeom prst="rect">
            <a:avLst/>
          </a:prstGeom>
        </p:spPr>
        <p:txBody>
          <a:bodyPr anchor="ctr"/>
          <a:lstStyle>
            <a:lvl1pPr marL="0" indent="0" algn="l">
              <a:lnSpc>
                <a:spcPct val="100000"/>
              </a:lnSpc>
              <a:buNone/>
              <a:defRPr sz="2400" b="1">
                <a:solidFill>
                  <a:schemeClr val="accent2"/>
                </a:solidFill>
              </a:defRPr>
            </a:lvl1pPr>
          </a:lstStyle>
          <a:p>
            <a:pPr lvl="0"/>
            <a:endParaRPr lang="zh-CN" altLang="en-US" dirty="0"/>
          </a:p>
        </p:txBody>
      </p:sp>
      <p:sp>
        <p:nvSpPr>
          <p:cNvPr id="10" name="标题 1">
            <a:extLst>
              <a:ext uri="{FF2B5EF4-FFF2-40B4-BE49-F238E27FC236}">
                <a16:creationId xmlns:a16="http://schemas.microsoft.com/office/drawing/2014/main" id="{A67E4451-E515-4CD6-9AC2-80FEED5A33AE}"/>
              </a:ext>
            </a:extLst>
          </p:cNvPr>
          <p:cNvSpPr>
            <a:spLocks noGrp="1"/>
          </p:cNvSpPr>
          <p:nvPr>
            <p:ph type="title" hasCustomPrompt="1"/>
          </p:nvPr>
        </p:nvSpPr>
        <p:spPr>
          <a:xfrm>
            <a:off x="888484" y="4121272"/>
            <a:ext cx="7798316" cy="1060855"/>
          </a:xfrm>
          <a:prstGeom prst="rect">
            <a:avLst/>
          </a:prstGeom>
          <a:noFill/>
          <a:effectLst/>
        </p:spPr>
        <p:txBody>
          <a:bodyPr anchor="ctr">
            <a:noAutofit/>
          </a:bodyPr>
          <a:lstStyle>
            <a:lvl1pPr algn="l">
              <a:lnSpc>
                <a:spcPct val="100000"/>
              </a:lnSpc>
              <a:defRPr sz="4800" b="0">
                <a:solidFill>
                  <a:schemeClr val="tx2"/>
                </a:solidFill>
                <a:effectLst/>
              </a:defRPr>
            </a:lvl1pPr>
          </a:lstStyle>
          <a:p>
            <a:r>
              <a:rPr lang="zh-CN" altLang="en-US" dirty="0"/>
              <a:t>单击此处编辑标题样式</a:t>
            </a:r>
          </a:p>
        </p:txBody>
      </p:sp>
      <p:pic>
        <p:nvPicPr>
          <p:cNvPr id="5" name="图片 4">
            <a:extLst>
              <a:ext uri="{FF2B5EF4-FFF2-40B4-BE49-F238E27FC236}">
                <a16:creationId xmlns:a16="http://schemas.microsoft.com/office/drawing/2014/main" id="{4EEB66B9-CD9A-4406-B82A-B301F0B2B0E1}"/>
              </a:ext>
            </a:extLst>
          </p:cNvPr>
          <p:cNvPicPr>
            <a:picLocks noChangeAspect="1"/>
          </p:cNvPicPr>
          <p:nvPr userDrawn="1"/>
        </p:nvPicPr>
        <p:blipFill rotWithShape="1">
          <a:blip r:embed="rId2" cstate="print"/>
          <a:srcRect l="74359" r="1346"/>
          <a:stretch/>
        </p:blipFill>
        <p:spPr>
          <a:xfrm>
            <a:off x="8870172" y="6192838"/>
            <a:ext cx="3002280" cy="411617"/>
          </a:xfrm>
          <a:prstGeom prst="rect">
            <a:avLst/>
          </a:prstGeom>
        </p:spPr>
      </p:pic>
      <p:cxnSp>
        <p:nvCxnSpPr>
          <p:cNvPr id="11" name="直接连接符 10">
            <a:extLst>
              <a:ext uri="{FF2B5EF4-FFF2-40B4-BE49-F238E27FC236}">
                <a16:creationId xmlns:a16="http://schemas.microsoft.com/office/drawing/2014/main" id="{BAED13B5-679B-4E26-81FE-6C898B17DE9C}"/>
              </a:ext>
            </a:extLst>
          </p:cNvPr>
          <p:cNvCxnSpPr>
            <a:cxnSpLocks/>
          </p:cNvCxnSpPr>
          <p:nvPr userDrawn="1"/>
        </p:nvCxnSpPr>
        <p:spPr>
          <a:xfrm>
            <a:off x="-80735" y="4049349"/>
            <a:ext cx="12272735" cy="0"/>
          </a:xfrm>
          <a:prstGeom prst="line">
            <a:avLst/>
          </a:prstGeom>
          <a:ln w="31750">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4520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封面3">
    <p:spTree>
      <p:nvGrpSpPr>
        <p:cNvPr id="1" name=""/>
        <p:cNvGrpSpPr/>
        <p:nvPr/>
      </p:nvGrpSpPr>
      <p:grpSpPr>
        <a:xfrm>
          <a:off x="0" y="0"/>
          <a:ext cx="0" cy="0"/>
          <a:chOff x="0" y="0"/>
          <a:chExt cx="0" cy="0"/>
        </a:xfrm>
      </p:grpSpPr>
      <p:sp>
        <p:nvSpPr>
          <p:cNvPr id="3" name="图片占位符 6">
            <a:extLst>
              <a:ext uri="{FF2B5EF4-FFF2-40B4-BE49-F238E27FC236}">
                <a16:creationId xmlns:a16="http://schemas.microsoft.com/office/drawing/2014/main" id="{636D3F5B-DBA0-4275-91FF-D14D16748B87}"/>
              </a:ext>
            </a:extLst>
          </p:cNvPr>
          <p:cNvSpPr>
            <a:spLocks noGrp="1"/>
          </p:cNvSpPr>
          <p:nvPr>
            <p:ph type="pic" sz="quarter" idx="10"/>
          </p:nvPr>
        </p:nvSpPr>
        <p:spPr>
          <a:xfrm>
            <a:off x="6388100" y="0"/>
            <a:ext cx="5803900" cy="6858000"/>
          </a:xfrm>
          <a:prstGeom prst="rect">
            <a:avLst/>
          </a:prstGeom>
        </p:spPr>
        <p:txBody>
          <a:bodyPr anchor="ctr"/>
          <a:lstStyle>
            <a:lvl1pPr marL="0" indent="0" algn="ctr">
              <a:buNone/>
              <a:defRPr/>
            </a:lvl1pPr>
          </a:lstStyle>
          <a:p>
            <a:endParaRPr lang="zh-CN" altLang="en-US" dirty="0"/>
          </a:p>
        </p:txBody>
      </p:sp>
      <p:sp>
        <p:nvSpPr>
          <p:cNvPr id="4" name="内容占位符 25">
            <a:extLst>
              <a:ext uri="{FF2B5EF4-FFF2-40B4-BE49-F238E27FC236}">
                <a16:creationId xmlns:a16="http://schemas.microsoft.com/office/drawing/2014/main" id="{EAF966A0-3FED-4405-A46B-41C9C95D779B}"/>
              </a:ext>
            </a:extLst>
          </p:cNvPr>
          <p:cNvSpPr>
            <a:spLocks noGrp="1"/>
          </p:cNvSpPr>
          <p:nvPr>
            <p:ph sz="quarter" idx="11"/>
          </p:nvPr>
        </p:nvSpPr>
        <p:spPr>
          <a:xfrm>
            <a:off x="360363" y="3867150"/>
            <a:ext cx="2903311" cy="454025"/>
          </a:xfrm>
          <a:prstGeom prst="rect">
            <a:avLst/>
          </a:prstGeom>
        </p:spPr>
        <p:txBody>
          <a:bodyPr anchor="ctr"/>
          <a:lstStyle>
            <a:lvl1pPr marL="0" indent="0" algn="l">
              <a:lnSpc>
                <a:spcPct val="100000"/>
              </a:lnSpc>
              <a:buNone/>
              <a:defRPr sz="2000">
                <a:solidFill>
                  <a:schemeClr val="accent2"/>
                </a:solidFill>
              </a:defRPr>
            </a:lvl1pPr>
          </a:lstStyle>
          <a:p>
            <a:pPr lvl="0"/>
            <a:endParaRPr lang="zh-CN" altLang="en-US" dirty="0"/>
          </a:p>
        </p:txBody>
      </p:sp>
      <p:sp>
        <p:nvSpPr>
          <p:cNvPr id="5" name="文本占位符 31">
            <a:extLst>
              <a:ext uri="{FF2B5EF4-FFF2-40B4-BE49-F238E27FC236}">
                <a16:creationId xmlns:a16="http://schemas.microsoft.com/office/drawing/2014/main" id="{5CABA719-CA98-4DC1-BD84-0C9150108BD3}"/>
              </a:ext>
            </a:extLst>
          </p:cNvPr>
          <p:cNvSpPr>
            <a:spLocks noGrp="1"/>
          </p:cNvSpPr>
          <p:nvPr>
            <p:ph type="body" sz="quarter" idx="12"/>
          </p:nvPr>
        </p:nvSpPr>
        <p:spPr>
          <a:xfrm>
            <a:off x="360363" y="3113196"/>
            <a:ext cx="4122181" cy="598488"/>
          </a:xfrm>
          <a:prstGeom prst="rect">
            <a:avLst/>
          </a:prstGeom>
        </p:spPr>
        <p:txBody>
          <a:bodyPr anchor="ctr"/>
          <a:lstStyle>
            <a:lvl1pPr marL="0" indent="0" algn="l">
              <a:lnSpc>
                <a:spcPct val="100000"/>
              </a:lnSpc>
              <a:buNone/>
              <a:defRPr sz="2400" b="1">
                <a:solidFill>
                  <a:schemeClr val="accent2"/>
                </a:solidFill>
              </a:defRPr>
            </a:lvl1pPr>
          </a:lstStyle>
          <a:p>
            <a:pPr lvl="0"/>
            <a:endParaRPr lang="zh-CN" altLang="en-US" dirty="0"/>
          </a:p>
        </p:txBody>
      </p:sp>
      <p:sp>
        <p:nvSpPr>
          <p:cNvPr id="6" name="标题 1">
            <a:extLst>
              <a:ext uri="{FF2B5EF4-FFF2-40B4-BE49-F238E27FC236}">
                <a16:creationId xmlns:a16="http://schemas.microsoft.com/office/drawing/2014/main" id="{6A416B96-18E1-4343-823D-E9C854070CD6}"/>
              </a:ext>
            </a:extLst>
          </p:cNvPr>
          <p:cNvSpPr>
            <a:spLocks noGrp="1"/>
          </p:cNvSpPr>
          <p:nvPr>
            <p:ph type="title" hasCustomPrompt="1"/>
          </p:nvPr>
        </p:nvSpPr>
        <p:spPr>
          <a:xfrm>
            <a:off x="360363" y="1896875"/>
            <a:ext cx="5740916" cy="1060855"/>
          </a:xfrm>
          <a:prstGeom prst="rect">
            <a:avLst/>
          </a:prstGeom>
          <a:noFill/>
          <a:effectLst/>
        </p:spPr>
        <p:txBody>
          <a:bodyPr anchor="ctr">
            <a:noAutofit/>
          </a:bodyPr>
          <a:lstStyle>
            <a:lvl1pPr algn="l">
              <a:lnSpc>
                <a:spcPct val="100000"/>
              </a:lnSpc>
              <a:defRPr sz="4000" b="0">
                <a:solidFill>
                  <a:schemeClr val="tx2"/>
                </a:solidFill>
                <a:effectLst/>
              </a:defRPr>
            </a:lvl1pPr>
          </a:lstStyle>
          <a:p>
            <a:r>
              <a:rPr lang="zh-CN" altLang="en-US" dirty="0"/>
              <a:t>单击此处编辑标题样式</a:t>
            </a:r>
          </a:p>
        </p:txBody>
      </p:sp>
      <p:pic>
        <p:nvPicPr>
          <p:cNvPr id="7" name="图片 6">
            <a:extLst>
              <a:ext uri="{FF2B5EF4-FFF2-40B4-BE49-F238E27FC236}">
                <a16:creationId xmlns:a16="http://schemas.microsoft.com/office/drawing/2014/main" id="{15F3585C-5A73-4AF1-B357-3035864895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2913" y="275589"/>
            <a:ext cx="2169174" cy="713098"/>
          </a:xfrm>
          <a:prstGeom prst="rect">
            <a:avLst/>
          </a:prstGeom>
        </p:spPr>
      </p:pic>
      <p:pic>
        <p:nvPicPr>
          <p:cNvPr id="8" name="图片 7">
            <a:extLst>
              <a:ext uri="{FF2B5EF4-FFF2-40B4-BE49-F238E27FC236}">
                <a16:creationId xmlns:a16="http://schemas.microsoft.com/office/drawing/2014/main" id="{3069D545-3D6A-42A2-B6DB-9D6B8FC38E13}"/>
              </a:ext>
            </a:extLst>
          </p:cNvPr>
          <p:cNvPicPr>
            <a:picLocks noChangeAspect="1"/>
          </p:cNvPicPr>
          <p:nvPr userDrawn="1"/>
        </p:nvPicPr>
        <p:blipFill rotWithShape="1">
          <a:blip r:embed="rId3" cstate="print"/>
          <a:srcRect l="74359" r="1346"/>
          <a:stretch/>
        </p:blipFill>
        <p:spPr>
          <a:xfrm>
            <a:off x="310878" y="6192838"/>
            <a:ext cx="3002280" cy="411617"/>
          </a:xfrm>
          <a:prstGeom prst="rect">
            <a:avLst/>
          </a:prstGeom>
        </p:spPr>
      </p:pic>
      <p:cxnSp>
        <p:nvCxnSpPr>
          <p:cNvPr id="9" name="直接连接符 8">
            <a:extLst>
              <a:ext uri="{FF2B5EF4-FFF2-40B4-BE49-F238E27FC236}">
                <a16:creationId xmlns:a16="http://schemas.microsoft.com/office/drawing/2014/main" id="{B683CA0A-3CEC-4CF5-883E-6E1BED8E599C}"/>
              </a:ext>
            </a:extLst>
          </p:cNvPr>
          <p:cNvCxnSpPr>
            <a:cxnSpLocks/>
          </p:cNvCxnSpPr>
          <p:nvPr userDrawn="1"/>
        </p:nvCxnSpPr>
        <p:spPr>
          <a:xfrm>
            <a:off x="6261100" y="0"/>
            <a:ext cx="0" cy="6858000"/>
          </a:xfrm>
          <a:prstGeom prst="line">
            <a:avLst/>
          </a:prstGeom>
          <a:ln w="31750">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661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封面3-dark">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7D36BD71-E314-4A66-99B1-E39EA1F94132}"/>
              </a:ext>
            </a:extLst>
          </p:cNvPr>
          <p:cNvSpPr/>
          <p:nvPr userDrawn="1"/>
        </p:nvSpPr>
        <p:spPr>
          <a:xfrm>
            <a:off x="-19050" y="0"/>
            <a:ext cx="6115050" cy="6858000"/>
          </a:xfrm>
          <a:prstGeom prst="rect">
            <a:avLst/>
          </a:prstGeom>
          <a:solidFill>
            <a:schemeClr val="tx2"/>
          </a:solidFill>
          <a:ln w="12700" cap="flat" cmpd="sng" algn="ctr">
            <a:noFill/>
            <a:prstDash val="solid"/>
            <a:miter lim="800000"/>
          </a:ln>
          <a:effectLst/>
        </p:spPr>
        <p:txBody>
          <a:bodyPr rtlCol="0" anchor="ctr"/>
          <a:lstStyle/>
          <a:p>
            <a:pPr algn="just"/>
            <a:endParaRPr lang="zh-CN" altLang="en-US" dirty="0"/>
          </a:p>
        </p:txBody>
      </p:sp>
      <p:sp>
        <p:nvSpPr>
          <p:cNvPr id="3" name="图片占位符 6">
            <a:extLst>
              <a:ext uri="{FF2B5EF4-FFF2-40B4-BE49-F238E27FC236}">
                <a16:creationId xmlns:a16="http://schemas.microsoft.com/office/drawing/2014/main" id="{636D3F5B-DBA0-4275-91FF-D14D16748B87}"/>
              </a:ext>
            </a:extLst>
          </p:cNvPr>
          <p:cNvSpPr>
            <a:spLocks noGrp="1"/>
          </p:cNvSpPr>
          <p:nvPr>
            <p:ph type="pic" sz="quarter" idx="10"/>
          </p:nvPr>
        </p:nvSpPr>
        <p:spPr>
          <a:xfrm>
            <a:off x="6388100" y="0"/>
            <a:ext cx="5803900" cy="6858000"/>
          </a:xfrm>
          <a:prstGeom prst="rect">
            <a:avLst/>
          </a:prstGeom>
        </p:spPr>
        <p:txBody>
          <a:bodyPr anchor="ctr"/>
          <a:lstStyle>
            <a:lvl1pPr marL="0" indent="0" algn="ctr">
              <a:buNone/>
              <a:defRPr/>
            </a:lvl1pPr>
          </a:lstStyle>
          <a:p>
            <a:endParaRPr lang="zh-CN" altLang="en-US" dirty="0"/>
          </a:p>
        </p:txBody>
      </p:sp>
      <p:sp>
        <p:nvSpPr>
          <p:cNvPr id="4" name="内容占位符 25">
            <a:extLst>
              <a:ext uri="{FF2B5EF4-FFF2-40B4-BE49-F238E27FC236}">
                <a16:creationId xmlns:a16="http://schemas.microsoft.com/office/drawing/2014/main" id="{EAF966A0-3FED-4405-A46B-41C9C95D779B}"/>
              </a:ext>
            </a:extLst>
          </p:cNvPr>
          <p:cNvSpPr>
            <a:spLocks noGrp="1"/>
          </p:cNvSpPr>
          <p:nvPr>
            <p:ph sz="quarter" idx="11"/>
          </p:nvPr>
        </p:nvSpPr>
        <p:spPr>
          <a:xfrm>
            <a:off x="360363" y="3867150"/>
            <a:ext cx="2903311" cy="454025"/>
          </a:xfrm>
          <a:prstGeom prst="rect">
            <a:avLst/>
          </a:prstGeom>
        </p:spPr>
        <p:txBody>
          <a:bodyPr anchor="ctr"/>
          <a:lstStyle>
            <a:lvl1pPr marL="0" indent="0" algn="l">
              <a:lnSpc>
                <a:spcPct val="100000"/>
              </a:lnSpc>
              <a:buNone/>
              <a:defRPr sz="2000">
                <a:solidFill>
                  <a:schemeClr val="bg1"/>
                </a:solidFill>
              </a:defRPr>
            </a:lvl1pPr>
          </a:lstStyle>
          <a:p>
            <a:pPr lvl="0"/>
            <a:endParaRPr lang="zh-CN" altLang="en-US" dirty="0"/>
          </a:p>
        </p:txBody>
      </p:sp>
      <p:sp>
        <p:nvSpPr>
          <p:cNvPr id="5" name="文本占位符 31">
            <a:extLst>
              <a:ext uri="{FF2B5EF4-FFF2-40B4-BE49-F238E27FC236}">
                <a16:creationId xmlns:a16="http://schemas.microsoft.com/office/drawing/2014/main" id="{5CABA719-CA98-4DC1-BD84-0C9150108BD3}"/>
              </a:ext>
            </a:extLst>
          </p:cNvPr>
          <p:cNvSpPr>
            <a:spLocks noGrp="1"/>
          </p:cNvSpPr>
          <p:nvPr>
            <p:ph type="body" sz="quarter" idx="12"/>
          </p:nvPr>
        </p:nvSpPr>
        <p:spPr>
          <a:xfrm>
            <a:off x="360363" y="3113196"/>
            <a:ext cx="4122181" cy="598488"/>
          </a:xfrm>
          <a:prstGeom prst="rect">
            <a:avLst/>
          </a:prstGeom>
        </p:spPr>
        <p:txBody>
          <a:bodyPr anchor="ctr"/>
          <a:lstStyle>
            <a:lvl1pPr marL="0" indent="0" algn="l">
              <a:lnSpc>
                <a:spcPct val="100000"/>
              </a:lnSpc>
              <a:buNone/>
              <a:defRPr sz="2400" b="1">
                <a:solidFill>
                  <a:schemeClr val="bg1"/>
                </a:solidFill>
              </a:defRPr>
            </a:lvl1pPr>
          </a:lstStyle>
          <a:p>
            <a:pPr lvl="0"/>
            <a:endParaRPr lang="zh-CN" altLang="en-US" dirty="0"/>
          </a:p>
        </p:txBody>
      </p:sp>
      <p:sp>
        <p:nvSpPr>
          <p:cNvPr id="6" name="标题 1">
            <a:extLst>
              <a:ext uri="{FF2B5EF4-FFF2-40B4-BE49-F238E27FC236}">
                <a16:creationId xmlns:a16="http://schemas.microsoft.com/office/drawing/2014/main" id="{6A416B96-18E1-4343-823D-E9C854070CD6}"/>
              </a:ext>
            </a:extLst>
          </p:cNvPr>
          <p:cNvSpPr>
            <a:spLocks noGrp="1"/>
          </p:cNvSpPr>
          <p:nvPr>
            <p:ph type="title" hasCustomPrompt="1"/>
          </p:nvPr>
        </p:nvSpPr>
        <p:spPr>
          <a:xfrm>
            <a:off x="360363" y="1896875"/>
            <a:ext cx="5740916" cy="1060855"/>
          </a:xfrm>
          <a:prstGeom prst="rect">
            <a:avLst/>
          </a:prstGeom>
          <a:noFill/>
          <a:effectLst/>
        </p:spPr>
        <p:txBody>
          <a:bodyPr anchor="ctr">
            <a:noAutofit/>
          </a:bodyPr>
          <a:lstStyle>
            <a:lvl1pPr algn="l">
              <a:lnSpc>
                <a:spcPct val="100000"/>
              </a:lnSpc>
              <a:defRPr sz="4000" b="0">
                <a:solidFill>
                  <a:schemeClr val="bg1"/>
                </a:solidFill>
                <a:effectLst/>
              </a:defRPr>
            </a:lvl1pPr>
          </a:lstStyle>
          <a:p>
            <a:r>
              <a:rPr lang="zh-CN" altLang="en-US" dirty="0"/>
              <a:t>单击此处编辑标题样式</a:t>
            </a:r>
          </a:p>
        </p:txBody>
      </p:sp>
      <p:pic>
        <p:nvPicPr>
          <p:cNvPr id="7" name="图片 6">
            <a:extLst>
              <a:ext uri="{FF2B5EF4-FFF2-40B4-BE49-F238E27FC236}">
                <a16:creationId xmlns:a16="http://schemas.microsoft.com/office/drawing/2014/main" id="{15F3585C-5A73-4AF1-B357-30358648957E}"/>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22913" y="275589"/>
            <a:ext cx="2169174" cy="713098"/>
          </a:xfrm>
          <a:prstGeom prst="rect">
            <a:avLst/>
          </a:prstGeom>
        </p:spPr>
      </p:pic>
      <p:pic>
        <p:nvPicPr>
          <p:cNvPr id="8" name="图片 7">
            <a:extLst>
              <a:ext uri="{FF2B5EF4-FFF2-40B4-BE49-F238E27FC236}">
                <a16:creationId xmlns:a16="http://schemas.microsoft.com/office/drawing/2014/main" id="{3069D545-3D6A-42A2-B6DB-9D6B8FC38E13}"/>
              </a:ext>
            </a:extLst>
          </p:cNvPr>
          <p:cNvPicPr>
            <a:picLocks noChangeAspect="1"/>
          </p:cNvPicPr>
          <p:nvPr userDrawn="1"/>
        </p:nvPicPr>
        <p:blipFill rotWithShape="1">
          <a:blip r:embed="rId4" cstate="print">
            <a:extLst>
              <a:ext uri="{BEBA8EAE-BF5A-486C-A8C5-ECC9F3942E4B}">
                <a14:imgProps xmlns:a14="http://schemas.microsoft.com/office/drawing/2010/main">
                  <a14:imgLayer r:embed="rId5">
                    <a14:imgEffect>
                      <a14:brightnessContrast bright="100000"/>
                    </a14:imgEffect>
                  </a14:imgLayer>
                </a14:imgProps>
              </a:ext>
            </a:extLst>
          </a:blip>
          <a:srcRect l="74359" r="1346"/>
          <a:stretch/>
        </p:blipFill>
        <p:spPr>
          <a:xfrm>
            <a:off x="310878" y="6192838"/>
            <a:ext cx="3002280" cy="411617"/>
          </a:xfrm>
          <a:prstGeom prst="rect">
            <a:avLst/>
          </a:prstGeom>
        </p:spPr>
      </p:pic>
      <p:cxnSp>
        <p:nvCxnSpPr>
          <p:cNvPr id="9" name="直接连接符 8">
            <a:extLst>
              <a:ext uri="{FF2B5EF4-FFF2-40B4-BE49-F238E27FC236}">
                <a16:creationId xmlns:a16="http://schemas.microsoft.com/office/drawing/2014/main" id="{B683CA0A-3CEC-4CF5-883E-6E1BED8E599C}"/>
              </a:ext>
            </a:extLst>
          </p:cNvPr>
          <p:cNvCxnSpPr>
            <a:cxnSpLocks/>
          </p:cNvCxnSpPr>
          <p:nvPr userDrawn="1"/>
        </p:nvCxnSpPr>
        <p:spPr>
          <a:xfrm>
            <a:off x="6261100" y="0"/>
            <a:ext cx="0" cy="6858000"/>
          </a:xfrm>
          <a:prstGeom prst="line">
            <a:avLst/>
          </a:prstGeom>
          <a:ln w="31750">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3750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封面4">
    <p:spTree>
      <p:nvGrpSpPr>
        <p:cNvPr id="1" name=""/>
        <p:cNvGrpSpPr/>
        <p:nvPr/>
      </p:nvGrpSpPr>
      <p:grpSpPr>
        <a:xfrm>
          <a:off x="0" y="0"/>
          <a:ext cx="0" cy="0"/>
          <a:chOff x="0" y="0"/>
          <a:chExt cx="0" cy="0"/>
        </a:xfrm>
      </p:grpSpPr>
      <p:sp>
        <p:nvSpPr>
          <p:cNvPr id="4" name="等腰三角形 3">
            <a:extLst>
              <a:ext uri="{FF2B5EF4-FFF2-40B4-BE49-F238E27FC236}">
                <a16:creationId xmlns:a16="http://schemas.microsoft.com/office/drawing/2014/main" id="{98E190D1-AFAC-4AD9-B92E-58B87CBA2BBB}"/>
              </a:ext>
            </a:extLst>
          </p:cNvPr>
          <p:cNvSpPr/>
          <p:nvPr userDrawn="1"/>
        </p:nvSpPr>
        <p:spPr>
          <a:xfrm>
            <a:off x="10515600" y="-25400"/>
            <a:ext cx="1676400" cy="6883400"/>
          </a:xfrm>
          <a:prstGeom prst="triangle">
            <a:avLst>
              <a:gd name="adj" fmla="val 99435"/>
            </a:avLst>
          </a:prstGeom>
          <a:gradFill>
            <a:gsLst>
              <a:gs pos="100000">
                <a:schemeClr val="accent4"/>
              </a:gs>
              <a:gs pos="62000">
                <a:schemeClr val="tx2"/>
              </a:gs>
            </a:gsLst>
            <a:lin ang="2700000" scaled="0"/>
          </a:gradFill>
          <a:ln w="12700" cap="flat" cmpd="sng" algn="ctr">
            <a:solidFill>
              <a:schemeClr val="bg1"/>
            </a:solidFill>
            <a:prstDash val="solid"/>
            <a:miter lim="800000"/>
          </a:ln>
          <a:effectLst/>
        </p:spPr>
        <p:txBody>
          <a:bodyPr rtlCol="0" anchor="ctr"/>
          <a:lstStyle/>
          <a:p>
            <a:pPr lvl="0" algn="just"/>
            <a:endParaRPr lang="zh-CN" altLang="en-US" dirty="0"/>
          </a:p>
        </p:txBody>
      </p:sp>
      <p:sp>
        <p:nvSpPr>
          <p:cNvPr id="5" name="内容占位符 25">
            <a:extLst>
              <a:ext uri="{FF2B5EF4-FFF2-40B4-BE49-F238E27FC236}">
                <a16:creationId xmlns:a16="http://schemas.microsoft.com/office/drawing/2014/main" id="{96682C4B-F3CB-4913-99B2-00AFB7251FAA}"/>
              </a:ext>
            </a:extLst>
          </p:cNvPr>
          <p:cNvSpPr>
            <a:spLocks noGrp="1"/>
          </p:cNvSpPr>
          <p:nvPr>
            <p:ph sz="quarter" idx="11"/>
          </p:nvPr>
        </p:nvSpPr>
        <p:spPr>
          <a:xfrm>
            <a:off x="360363" y="3867150"/>
            <a:ext cx="2903311" cy="454025"/>
          </a:xfrm>
          <a:prstGeom prst="rect">
            <a:avLst/>
          </a:prstGeom>
        </p:spPr>
        <p:txBody>
          <a:bodyPr anchor="ctr"/>
          <a:lstStyle>
            <a:lvl1pPr marL="0" indent="0" algn="l">
              <a:lnSpc>
                <a:spcPct val="100000"/>
              </a:lnSpc>
              <a:buNone/>
              <a:defRPr sz="2000">
                <a:solidFill>
                  <a:schemeClr val="accent2"/>
                </a:solidFill>
              </a:defRPr>
            </a:lvl1pPr>
          </a:lstStyle>
          <a:p>
            <a:pPr lvl="0"/>
            <a:endParaRPr lang="zh-CN" altLang="en-US" dirty="0"/>
          </a:p>
        </p:txBody>
      </p:sp>
      <p:sp>
        <p:nvSpPr>
          <p:cNvPr id="6" name="文本占位符 31">
            <a:extLst>
              <a:ext uri="{FF2B5EF4-FFF2-40B4-BE49-F238E27FC236}">
                <a16:creationId xmlns:a16="http://schemas.microsoft.com/office/drawing/2014/main" id="{B5A17264-04D1-4C02-832A-A1DA9484B078}"/>
              </a:ext>
            </a:extLst>
          </p:cNvPr>
          <p:cNvSpPr>
            <a:spLocks noGrp="1"/>
          </p:cNvSpPr>
          <p:nvPr>
            <p:ph type="body" sz="quarter" idx="12"/>
          </p:nvPr>
        </p:nvSpPr>
        <p:spPr>
          <a:xfrm>
            <a:off x="360363" y="3113196"/>
            <a:ext cx="4122181" cy="598488"/>
          </a:xfrm>
          <a:prstGeom prst="rect">
            <a:avLst/>
          </a:prstGeom>
        </p:spPr>
        <p:txBody>
          <a:bodyPr anchor="ctr"/>
          <a:lstStyle>
            <a:lvl1pPr marL="0" indent="0" algn="l">
              <a:lnSpc>
                <a:spcPct val="100000"/>
              </a:lnSpc>
              <a:buNone/>
              <a:defRPr sz="2400" b="1">
                <a:solidFill>
                  <a:schemeClr val="accent2"/>
                </a:solidFill>
              </a:defRPr>
            </a:lvl1pPr>
          </a:lstStyle>
          <a:p>
            <a:pPr lvl="0"/>
            <a:endParaRPr lang="zh-CN" altLang="en-US" dirty="0"/>
          </a:p>
        </p:txBody>
      </p:sp>
      <p:sp>
        <p:nvSpPr>
          <p:cNvPr id="7" name="标题 1">
            <a:extLst>
              <a:ext uri="{FF2B5EF4-FFF2-40B4-BE49-F238E27FC236}">
                <a16:creationId xmlns:a16="http://schemas.microsoft.com/office/drawing/2014/main" id="{26FA3F28-F930-4C1E-80F2-90C73C8F3063}"/>
              </a:ext>
            </a:extLst>
          </p:cNvPr>
          <p:cNvSpPr>
            <a:spLocks noGrp="1"/>
          </p:cNvSpPr>
          <p:nvPr>
            <p:ph type="title" hasCustomPrompt="1"/>
          </p:nvPr>
        </p:nvSpPr>
        <p:spPr>
          <a:xfrm>
            <a:off x="360363" y="1896875"/>
            <a:ext cx="5740916" cy="1060855"/>
          </a:xfrm>
          <a:prstGeom prst="rect">
            <a:avLst/>
          </a:prstGeom>
          <a:noFill/>
          <a:effectLst/>
        </p:spPr>
        <p:txBody>
          <a:bodyPr anchor="ctr">
            <a:noAutofit/>
          </a:bodyPr>
          <a:lstStyle>
            <a:lvl1pPr algn="l">
              <a:lnSpc>
                <a:spcPct val="100000"/>
              </a:lnSpc>
              <a:defRPr sz="4000" b="0">
                <a:solidFill>
                  <a:schemeClr val="tx2"/>
                </a:solidFill>
                <a:effectLst/>
              </a:defRPr>
            </a:lvl1pPr>
          </a:lstStyle>
          <a:p>
            <a:r>
              <a:rPr lang="zh-CN" altLang="en-US" dirty="0"/>
              <a:t>单击此处编辑标题样式</a:t>
            </a:r>
          </a:p>
        </p:txBody>
      </p:sp>
      <p:pic>
        <p:nvPicPr>
          <p:cNvPr id="8" name="图片 7">
            <a:extLst>
              <a:ext uri="{FF2B5EF4-FFF2-40B4-BE49-F238E27FC236}">
                <a16:creationId xmlns:a16="http://schemas.microsoft.com/office/drawing/2014/main" id="{2286D724-0E80-4FBA-8317-A8CE5EF3809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2913" y="275589"/>
            <a:ext cx="2169174" cy="713098"/>
          </a:xfrm>
          <a:prstGeom prst="rect">
            <a:avLst/>
          </a:prstGeom>
        </p:spPr>
      </p:pic>
      <p:pic>
        <p:nvPicPr>
          <p:cNvPr id="9" name="图片 8">
            <a:extLst>
              <a:ext uri="{FF2B5EF4-FFF2-40B4-BE49-F238E27FC236}">
                <a16:creationId xmlns:a16="http://schemas.microsoft.com/office/drawing/2014/main" id="{F53A0ABC-646A-4367-9E96-FFDDE79E6B5F}"/>
              </a:ext>
            </a:extLst>
          </p:cNvPr>
          <p:cNvPicPr>
            <a:picLocks noChangeAspect="1"/>
          </p:cNvPicPr>
          <p:nvPr userDrawn="1"/>
        </p:nvPicPr>
        <p:blipFill rotWithShape="1">
          <a:blip r:embed="rId3" cstate="print"/>
          <a:srcRect l="74359" r="1346"/>
          <a:stretch/>
        </p:blipFill>
        <p:spPr>
          <a:xfrm>
            <a:off x="310878" y="6192838"/>
            <a:ext cx="3002280" cy="411617"/>
          </a:xfrm>
          <a:prstGeom prst="rect">
            <a:avLst/>
          </a:prstGeom>
        </p:spPr>
      </p:pic>
      <p:sp>
        <p:nvSpPr>
          <p:cNvPr id="10" name="图片占位符 6">
            <a:extLst>
              <a:ext uri="{FF2B5EF4-FFF2-40B4-BE49-F238E27FC236}">
                <a16:creationId xmlns:a16="http://schemas.microsoft.com/office/drawing/2014/main" id="{1E4B9AD9-F42C-42B1-BF19-2BD63A06C277}"/>
              </a:ext>
            </a:extLst>
          </p:cNvPr>
          <p:cNvSpPr>
            <a:spLocks noGrp="1"/>
          </p:cNvSpPr>
          <p:nvPr>
            <p:ph type="pic" sz="quarter" idx="10"/>
          </p:nvPr>
        </p:nvSpPr>
        <p:spPr>
          <a:xfrm>
            <a:off x="5859400" y="0"/>
            <a:ext cx="6146801" cy="6858000"/>
          </a:xfrm>
          <a:prstGeom prst="parallelogram">
            <a:avLst>
              <a:gd name="adj" fmla="val 28125"/>
            </a:avLst>
          </a:prstGeom>
          <a:effectLst>
            <a:outerShdw blurRad="50800" dist="38100" dir="2700000" algn="tl" rotWithShape="0">
              <a:prstClr val="black">
                <a:alpha val="40000"/>
              </a:prstClr>
            </a:outerShdw>
          </a:effectLst>
        </p:spPr>
        <p:txBody>
          <a:bodyPr anchor="ctr"/>
          <a:lstStyle>
            <a:lvl1pPr marL="0" indent="0" algn="ctr">
              <a:buNone/>
              <a:defRPr/>
            </a:lvl1pPr>
          </a:lstStyle>
          <a:p>
            <a:endParaRPr lang="zh-CN" altLang="en-US" dirty="0"/>
          </a:p>
        </p:txBody>
      </p:sp>
      <p:cxnSp>
        <p:nvCxnSpPr>
          <p:cNvPr id="11" name="直接连接符 10">
            <a:extLst>
              <a:ext uri="{FF2B5EF4-FFF2-40B4-BE49-F238E27FC236}">
                <a16:creationId xmlns:a16="http://schemas.microsoft.com/office/drawing/2014/main" id="{8763BFF2-1BD6-4E69-9E37-FE80DFEC27A8}"/>
              </a:ext>
            </a:extLst>
          </p:cNvPr>
          <p:cNvCxnSpPr>
            <a:cxnSpLocks/>
          </p:cNvCxnSpPr>
          <p:nvPr userDrawn="1"/>
        </p:nvCxnSpPr>
        <p:spPr>
          <a:xfrm flipH="1">
            <a:off x="5710548" y="-25400"/>
            <a:ext cx="1737055" cy="6883400"/>
          </a:xfrm>
          <a:prstGeom prst="line">
            <a:avLst/>
          </a:prstGeom>
          <a:ln w="31750">
            <a:gradFill>
              <a:gsLst>
                <a:gs pos="60000">
                  <a:schemeClr val="tx2"/>
                </a:gs>
                <a:gs pos="100000">
                  <a:schemeClr val="accent4"/>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222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封面5">
    <p:spTree>
      <p:nvGrpSpPr>
        <p:cNvPr id="1" name=""/>
        <p:cNvGrpSpPr/>
        <p:nvPr/>
      </p:nvGrpSpPr>
      <p:grpSpPr>
        <a:xfrm>
          <a:off x="0" y="0"/>
          <a:ext cx="0" cy="0"/>
          <a:chOff x="0" y="0"/>
          <a:chExt cx="0" cy="0"/>
        </a:xfrm>
      </p:grpSpPr>
      <p:pic>
        <p:nvPicPr>
          <p:cNvPr id="6" name="图片 5" descr="图片包含 建筑物&#10;&#10;自动生成的说明">
            <a:extLst>
              <a:ext uri="{FF2B5EF4-FFF2-40B4-BE49-F238E27FC236}">
                <a16:creationId xmlns:a16="http://schemas.microsoft.com/office/drawing/2014/main" id="{CA3B2481-2E39-4F26-AD96-B5923670EB5F}"/>
              </a:ext>
            </a:extLst>
          </p:cNvPr>
          <p:cNvPicPr>
            <a:picLocks noChangeAspect="1"/>
          </p:cNvPicPr>
          <p:nvPr userDrawn="1"/>
        </p:nvPicPr>
        <p:blipFill>
          <a:blip r:embed="rId2" cstate="print">
            <a:duotone>
              <a:prstClr val="black"/>
              <a:schemeClr val="accent1">
                <a:tint val="45000"/>
                <a:satMod val="400000"/>
              </a:schemeClr>
            </a:duotone>
            <a:alphaModFix amt="10000"/>
            <a:extLst>
              <a:ext uri="{28A0092B-C50C-407E-A947-70E740481C1C}">
                <a14:useLocalDpi xmlns:a14="http://schemas.microsoft.com/office/drawing/2010/main" val="0"/>
              </a:ext>
            </a:extLst>
          </a:blip>
          <a:stretch>
            <a:fillRect/>
          </a:stretch>
        </p:blipFill>
        <p:spPr>
          <a:xfrm>
            <a:off x="4144710" y="2394097"/>
            <a:ext cx="8047290" cy="2590938"/>
          </a:xfrm>
          <a:prstGeom prst="rect">
            <a:avLst/>
          </a:prstGeom>
        </p:spPr>
      </p:pic>
      <p:sp>
        <p:nvSpPr>
          <p:cNvPr id="5" name="标题 1">
            <a:extLst>
              <a:ext uri="{FF2B5EF4-FFF2-40B4-BE49-F238E27FC236}">
                <a16:creationId xmlns:a16="http://schemas.microsoft.com/office/drawing/2014/main" id="{C227DB4D-9A52-41BB-8743-E8038C4138FC}"/>
              </a:ext>
            </a:extLst>
          </p:cNvPr>
          <p:cNvSpPr>
            <a:spLocks noGrp="1"/>
          </p:cNvSpPr>
          <p:nvPr>
            <p:ph type="title" hasCustomPrompt="1"/>
          </p:nvPr>
        </p:nvSpPr>
        <p:spPr>
          <a:xfrm>
            <a:off x="5460763" y="2407580"/>
            <a:ext cx="6426437" cy="1060855"/>
          </a:xfrm>
          <a:prstGeom prst="rect">
            <a:avLst/>
          </a:prstGeom>
          <a:noFill/>
          <a:effectLst/>
        </p:spPr>
        <p:txBody>
          <a:bodyPr anchor="ctr">
            <a:noAutofit/>
          </a:bodyPr>
          <a:lstStyle>
            <a:lvl1pPr algn="ctr">
              <a:defRPr sz="4000" b="1">
                <a:solidFill>
                  <a:schemeClr val="tx2"/>
                </a:solidFill>
              </a:defRPr>
            </a:lvl1pPr>
          </a:lstStyle>
          <a:p>
            <a:r>
              <a:rPr lang="zh-CN" altLang="en-US" dirty="0"/>
              <a:t>单击此处编辑标题样式</a:t>
            </a:r>
          </a:p>
        </p:txBody>
      </p:sp>
      <p:sp>
        <p:nvSpPr>
          <p:cNvPr id="7" name="内容占位符 25">
            <a:extLst>
              <a:ext uri="{FF2B5EF4-FFF2-40B4-BE49-F238E27FC236}">
                <a16:creationId xmlns:a16="http://schemas.microsoft.com/office/drawing/2014/main" id="{B2D05E36-F937-40FD-97BB-9372B5AC93DC}"/>
              </a:ext>
            </a:extLst>
          </p:cNvPr>
          <p:cNvSpPr>
            <a:spLocks noGrp="1"/>
          </p:cNvSpPr>
          <p:nvPr>
            <p:ph sz="quarter" idx="10"/>
          </p:nvPr>
        </p:nvSpPr>
        <p:spPr>
          <a:xfrm>
            <a:off x="8946863" y="4107201"/>
            <a:ext cx="2903311" cy="454025"/>
          </a:xfrm>
          <a:prstGeom prst="rect">
            <a:avLst/>
          </a:prstGeom>
        </p:spPr>
        <p:txBody>
          <a:bodyPr anchor="ctr"/>
          <a:lstStyle>
            <a:lvl1pPr marL="0" indent="0" algn="ctr">
              <a:lnSpc>
                <a:spcPct val="100000"/>
              </a:lnSpc>
              <a:buNone/>
              <a:defRPr sz="1800">
                <a:solidFill>
                  <a:schemeClr val="accent2"/>
                </a:solidFill>
              </a:defRPr>
            </a:lvl1pPr>
          </a:lstStyle>
          <a:p>
            <a:pPr lvl="0"/>
            <a:endParaRPr lang="zh-CN" altLang="en-US" dirty="0"/>
          </a:p>
        </p:txBody>
      </p:sp>
      <p:sp>
        <p:nvSpPr>
          <p:cNvPr id="8" name="文本占位符 31">
            <a:extLst>
              <a:ext uri="{FF2B5EF4-FFF2-40B4-BE49-F238E27FC236}">
                <a16:creationId xmlns:a16="http://schemas.microsoft.com/office/drawing/2014/main" id="{5BC80367-1D9F-485B-B0F7-7C45899F9076}"/>
              </a:ext>
            </a:extLst>
          </p:cNvPr>
          <p:cNvSpPr>
            <a:spLocks noGrp="1"/>
          </p:cNvSpPr>
          <p:nvPr>
            <p:ph type="body" sz="quarter" idx="11"/>
          </p:nvPr>
        </p:nvSpPr>
        <p:spPr>
          <a:xfrm>
            <a:off x="5460764" y="3997557"/>
            <a:ext cx="3349862" cy="598488"/>
          </a:xfrm>
          <a:prstGeom prst="rect">
            <a:avLst/>
          </a:prstGeom>
        </p:spPr>
        <p:txBody>
          <a:bodyPr anchor="ctr"/>
          <a:lstStyle>
            <a:lvl1pPr marL="0" indent="0" algn="ctr">
              <a:lnSpc>
                <a:spcPct val="100000"/>
              </a:lnSpc>
              <a:buNone/>
              <a:defRPr sz="2400" b="1">
                <a:solidFill>
                  <a:schemeClr val="accent2"/>
                </a:solidFill>
              </a:defRPr>
            </a:lvl1pPr>
          </a:lstStyle>
          <a:p>
            <a:pPr lvl="0"/>
            <a:endParaRPr lang="zh-CN" altLang="en-US" dirty="0"/>
          </a:p>
        </p:txBody>
      </p:sp>
      <p:sp>
        <p:nvSpPr>
          <p:cNvPr id="9" name="图片占位符 14">
            <a:extLst>
              <a:ext uri="{FF2B5EF4-FFF2-40B4-BE49-F238E27FC236}">
                <a16:creationId xmlns:a16="http://schemas.microsoft.com/office/drawing/2014/main" id="{61CC23B2-BE5F-4680-96CD-C33FF9374DFF}"/>
              </a:ext>
            </a:extLst>
          </p:cNvPr>
          <p:cNvSpPr>
            <a:spLocks noGrp="1"/>
          </p:cNvSpPr>
          <p:nvPr>
            <p:ph type="pic" sz="quarter" idx="12"/>
          </p:nvPr>
        </p:nvSpPr>
        <p:spPr>
          <a:xfrm>
            <a:off x="0" y="1415726"/>
            <a:ext cx="6323888" cy="4026547"/>
          </a:xfrm>
          <a:custGeom>
            <a:avLst/>
            <a:gdLst>
              <a:gd name="connsiteX0" fmla="*/ 0 w 4827208"/>
              <a:gd name="connsiteY0" fmla="*/ 0 h 3236615"/>
              <a:gd name="connsiteX1" fmla="*/ 4827208 w 4827208"/>
              <a:gd name="connsiteY1" fmla="*/ 0 h 3236615"/>
              <a:gd name="connsiteX2" fmla="*/ 3218537 w 4827208"/>
              <a:gd name="connsiteY2" fmla="*/ 3236615 h 3236615"/>
              <a:gd name="connsiteX3" fmla="*/ 0 w 4827208"/>
              <a:gd name="connsiteY3" fmla="*/ 3236615 h 3236615"/>
            </a:gdLst>
            <a:ahLst/>
            <a:cxnLst>
              <a:cxn ang="0">
                <a:pos x="connsiteX0" y="connsiteY0"/>
              </a:cxn>
              <a:cxn ang="0">
                <a:pos x="connsiteX1" y="connsiteY1"/>
              </a:cxn>
              <a:cxn ang="0">
                <a:pos x="connsiteX2" y="connsiteY2"/>
              </a:cxn>
              <a:cxn ang="0">
                <a:pos x="connsiteX3" y="connsiteY3"/>
              </a:cxn>
            </a:cxnLst>
            <a:rect l="l" t="t" r="r" b="b"/>
            <a:pathLst>
              <a:path w="4827208" h="3236615">
                <a:moveTo>
                  <a:pt x="0" y="0"/>
                </a:moveTo>
                <a:lnTo>
                  <a:pt x="4827208" y="0"/>
                </a:lnTo>
                <a:lnTo>
                  <a:pt x="3218537" y="3236615"/>
                </a:lnTo>
                <a:lnTo>
                  <a:pt x="0" y="3236615"/>
                </a:lnTo>
                <a:close/>
              </a:path>
            </a:pathLst>
          </a:custGeom>
          <a:effectLst>
            <a:outerShdw blurRad="50800" dist="38100" dir="2700000" algn="tl" rotWithShape="0">
              <a:prstClr val="black">
                <a:alpha val="40000"/>
              </a:prstClr>
            </a:outerShdw>
          </a:effectLst>
        </p:spPr>
        <p:txBody>
          <a:bodyPr wrap="square">
            <a:noAutofit/>
          </a:bodyPr>
          <a:lstStyle/>
          <a:p>
            <a:endParaRPr lang="zh-CN" altLang="en-US"/>
          </a:p>
        </p:txBody>
      </p:sp>
      <p:pic>
        <p:nvPicPr>
          <p:cNvPr id="10" name="图片 9">
            <a:extLst>
              <a:ext uri="{FF2B5EF4-FFF2-40B4-BE49-F238E27FC236}">
                <a16:creationId xmlns:a16="http://schemas.microsoft.com/office/drawing/2014/main" id="{3788FC1A-7F0D-4A9B-AA04-89AD4994A8D0}"/>
              </a:ext>
            </a:extLst>
          </p:cNvPr>
          <p:cNvPicPr>
            <a:picLocks noChangeAspect="1"/>
          </p:cNvPicPr>
          <p:nvPr userDrawn="1"/>
        </p:nvPicPr>
        <p:blipFill>
          <a:blip r:embed="rId3"/>
          <a:stretch>
            <a:fillRect/>
          </a:stretch>
        </p:blipFill>
        <p:spPr>
          <a:xfrm>
            <a:off x="6524558" y="4706725"/>
            <a:ext cx="3935296" cy="209291"/>
          </a:xfrm>
          <a:prstGeom prst="rect">
            <a:avLst/>
          </a:prstGeom>
        </p:spPr>
      </p:pic>
      <p:pic>
        <p:nvPicPr>
          <p:cNvPr id="11" name="图片 10">
            <a:extLst>
              <a:ext uri="{FF2B5EF4-FFF2-40B4-BE49-F238E27FC236}">
                <a16:creationId xmlns:a16="http://schemas.microsoft.com/office/drawing/2014/main" id="{C00B84F0-53AC-421B-9FBC-62687BB5AA2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913" y="271357"/>
            <a:ext cx="2169174" cy="713098"/>
          </a:xfrm>
          <a:prstGeom prst="rect">
            <a:avLst/>
          </a:prstGeom>
        </p:spPr>
      </p:pic>
      <p:pic>
        <p:nvPicPr>
          <p:cNvPr id="12" name="图片 11">
            <a:extLst>
              <a:ext uri="{FF2B5EF4-FFF2-40B4-BE49-F238E27FC236}">
                <a16:creationId xmlns:a16="http://schemas.microsoft.com/office/drawing/2014/main" id="{69E27F61-80B1-40C1-B303-E54548F0A013}"/>
              </a:ext>
            </a:extLst>
          </p:cNvPr>
          <p:cNvPicPr>
            <a:picLocks noChangeAspect="1"/>
          </p:cNvPicPr>
          <p:nvPr userDrawn="1"/>
        </p:nvPicPr>
        <p:blipFill rotWithShape="1">
          <a:blip r:embed="rId5" cstate="print"/>
          <a:srcRect r="1346"/>
          <a:stretch/>
        </p:blipFill>
        <p:spPr>
          <a:xfrm>
            <a:off x="516" y="6041797"/>
            <a:ext cx="12166903" cy="411617"/>
          </a:xfrm>
          <a:prstGeom prst="rect">
            <a:avLst/>
          </a:prstGeom>
        </p:spPr>
      </p:pic>
    </p:spTree>
    <p:extLst>
      <p:ext uri="{BB962C8B-B14F-4D97-AF65-F5344CB8AC3E}">
        <p14:creationId xmlns:p14="http://schemas.microsoft.com/office/powerpoint/2010/main" val="1009463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目录1">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id="{6DC54DA7-8689-4800-BC51-1B5E92F91EBD}"/>
              </a:ext>
            </a:extLst>
          </p:cNvPr>
          <p:cNvGrpSpPr/>
          <p:nvPr userDrawn="1"/>
        </p:nvGrpSpPr>
        <p:grpSpPr>
          <a:xfrm>
            <a:off x="391884" y="2278063"/>
            <a:ext cx="4122059" cy="1462680"/>
            <a:chOff x="304800" y="2709636"/>
            <a:chExt cx="4122059" cy="1462680"/>
          </a:xfrm>
        </p:grpSpPr>
        <p:grpSp>
          <p:nvGrpSpPr>
            <p:cNvPr id="12" name="组合 11">
              <a:extLst>
                <a:ext uri="{FF2B5EF4-FFF2-40B4-BE49-F238E27FC236}">
                  <a16:creationId xmlns:a16="http://schemas.microsoft.com/office/drawing/2014/main" id="{5E59BA01-ADDE-45EC-AD9A-30B45C126EF8}"/>
                </a:ext>
              </a:extLst>
            </p:cNvPr>
            <p:cNvGrpSpPr/>
            <p:nvPr/>
          </p:nvGrpSpPr>
          <p:grpSpPr>
            <a:xfrm>
              <a:off x="304800" y="2709636"/>
              <a:ext cx="4122059" cy="1462680"/>
              <a:chOff x="667656" y="1497651"/>
              <a:chExt cx="4122059" cy="1462680"/>
            </a:xfrm>
          </p:grpSpPr>
          <p:grpSp>
            <p:nvGrpSpPr>
              <p:cNvPr id="14" name="组合 13">
                <a:extLst>
                  <a:ext uri="{FF2B5EF4-FFF2-40B4-BE49-F238E27FC236}">
                    <a16:creationId xmlns:a16="http://schemas.microsoft.com/office/drawing/2014/main" id="{5C4775BF-17D8-45C0-9CB9-425332699B08}"/>
                  </a:ext>
                </a:extLst>
              </p:cNvPr>
              <p:cNvGrpSpPr/>
              <p:nvPr/>
            </p:nvGrpSpPr>
            <p:grpSpPr>
              <a:xfrm>
                <a:off x="667656" y="1497651"/>
                <a:ext cx="4122059" cy="1438728"/>
                <a:chOff x="537028" y="1493158"/>
                <a:chExt cx="4122059" cy="1438728"/>
              </a:xfrm>
            </p:grpSpPr>
            <p:sp>
              <p:nvSpPr>
                <p:cNvPr id="17" name="矩形 16">
                  <a:extLst>
                    <a:ext uri="{FF2B5EF4-FFF2-40B4-BE49-F238E27FC236}">
                      <a16:creationId xmlns:a16="http://schemas.microsoft.com/office/drawing/2014/main" id="{0D22151C-5CCD-4390-83DF-F41B623A3BBE}"/>
                    </a:ext>
                  </a:extLst>
                </p:cNvPr>
                <p:cNvSpPr/>
                <p:nvPr/>
              </p:nvSpPr>
              <p:spPr>
                <a:xfrm>
                  <a:off x="537029" y="1493158"/>
                  <a:ext cx="4122058" cy="1438728"/>
                </a:xfrm>
                <a:prstGeom prst="rect">
                  <a:avLst/>
                </a:prstGeom>
                <a:solidFill>
                  <a:srgbClr val="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pic>
              <p:nvPicPr>
                <p:cNvPr id="18" name="图片 17" descr="图片包含 建筑物&#10;&#10;自动生成的说明">
                  <a:extLst>
                    <a:ext uri="{FF2B5EF4-FFF2-40B4-BE49-F238E27FC236}">
                      <a16:creationId xmlns:a16="http://schemas.microsoft.com/office/drawing/2014/main" id="{4FA339D9-8197-4F28-8D72-F96BF5158E1B}"/>
                    </a:ext>
                  </a:extLst>
                </p:cNvPr>
                <p:cNvPicPr>
                  <a:picLocks noChangeAspect="1"/>
                </p:cNvPicPr>
                <p:nvPr/>
              </p:nvPicPr>
              <p:blipFill>
                <a:blip r:embed="rId2" cstate="print">
                  <a:duotone>
                    <a:srgbClr val="DBDBDB">
                      <a:shade val="45000"/>
                      <a:satMod val="135000"/>
                    </a:srgbClr>
                    <a:prstClr val="white"/>
                  </a:duotone>
                  <a:alphaModFix amt="25000"/>
                  <a:extLst>
                    <a:ext uri="{28A0092B-C50C-407E-A947-70E740481C1C}">
                      <a14:useLocalDpi xmlns:a14="http://schemas.microsoft.com/office/drawing/2010/main" val="0"/>
                    </a:ext>
                  </a:extLst>
                </a:blip>
                <a:stretch>
                  <a:fillRect/>
                </a:stretch>
              </p:blipFill>
              <p:spPr>
                <a:xfrm>
                  <a:off x="537028" y="1604731"/>
                  <a:ext cx="4122058" cy="1327155"/>
                </a:xfrm>
                <a:prstGeom prst="rect">
                  <a:avLst/>
                </a:prstGeom>
                <a:effectLst/>
              </p:spPr>
            </p:pic>
          </p:grpSp>
          <p:sp>
            <p:nvSpPr>
              <p:cNvPr id="15" name="文本框 14">
                <a:extLst>
                  <a:ext uri="{FF2B5EF4-FFF2-40B4-BE49-F238E27FC236}">
                    <a16:creationId xmlns:a16="http://schemas.microsoft.com/office/drawing/2014/main" id="{C081911D-2E44-4FD6-A0AD-907AAE52FACB}"/>
                  </a:ext>
                </a:extLst>
              </p:cNvPr>
              <p:cNvSpPr txBox="1"/>
              <p:nvPr/>
            </p:nvSpPr>
            <p:spPr>
              <a:xfrm>
                <a:off x="2387598" y="1755350"/>
                <a:ext cx="2235199"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400" b="0" i="0" u="none" strike="noStrike" kern="0" cap="none" spc="0" normalizeH="0" baseline="0" noProof="0" dirty="0">
                    <a:ln>
                      <a:noFill/>
                    </a:ln>
                    <a:solidFill>
                      <a:schemeClr val="tx2"/>
                    </a:solidFill>
                    <a:effectLst/>
                    <a:uLnTx/>
                    <a:uFillTx/>
                    <a:latin typeface="+mj-ea"/>
                    <a:ea typeface="+mj-ea"/>
                  </a:rPr>
                  <a:t>目  录</a:t>
                </a:r>
              </a:p>
            </p:txBody>
          </p:sp>
          <p:sp>
            <p:nvSpPr>
              <p:cNvPr id="16" name="矩形 15">
                <a:extLst>
                  <a:ext uri="{FF2B5EF4-FFF2-40B4-BE49-F238E27FC236}">
                    <a16:creationId xmlns:a16="http://schemas.microsoft.com/office/drawing/2014/main" id="{A92C7D20-4DAB-48D5-B9FE-07311B97C222}"/>
                  </a:ext>
                </a:extLst>
              </p:cNvPr>
              <p:cNvSpPr/>
              <p:nvPr/>
            </p:nvSpPr>
            <p:spPr>
              <a:xfrm rot="16200000">
                <a:off x="2683685" y="854302"/>
                <a:ext cx="90000" cy="4122058"/>
              </a:xfrm>
              <a:prstGeom prst="rect">
                <a:avLst/>
              </a:prstGeom>
              <a:gradFill>
                <a:gsLst>
                  <a:gs pos="100000">
                    <a:schemeClr val="accent4"/>
                  </a:gs>
                  <a:gs pos="62000">
                    <a:schemeClr val="tx2"/>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grpSp>
        <p:pic>
          <p:nvPicPr>
            <p:cNvPr id="13" name="图片 12">
              <a:extLst>
                <a:ext uri="{FF2B5EF4-FFF2-40B4-BE49-F238E27FC236}">
                  <a16:creationId xmlns:a16="http://schemas.microsoft.com/office/drawing/2014/main" id="{722A3E5D-FF59-4C7C-A657-F2CE27FAB8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887" y="2871509"/>
              <a:ext cx="1590855" cy="1114981"/>
            </a:xfrm>
            <a:prstGeom prst="rect">
              <a:avLst/>
            </a:prstGeom>
          </p:spPr>
        </p:pic>
      </p:grpSp>
      <p:sp>
        <p:nvSpPr>
          <p:cNvPr id="19" name="图片占位符 6">
            <a:extLst>
              <a:ext uri="{FF2B5EF4-FFF2-40B4-BE49-F238E27FC236}">
                <a16:creationId xmlns:a16="http://schemas.microsoft.com/office/drawing/2014/main" id="{AF8E3962-2329-4680-827B-C4237CDC52F3}"/>
              </a:ext>
            </a:extLst>
          </p:cNvPr>
          <p:cNvSpPr>
            <a:spLocks noGrp="1"/>
          </p:cNvSpPr>
          <p:nvPr>
            <p:ph type="pic" sz="quarter" idx="10"/>
          </p:nvPr>
        </p:nvSpPr>
        <p:spPr>
          <a:xfrm>
            <a:off x="6095999" y="0"/>
            <a:ext cx="6096001" cy="6858000"/>
          </a:xfrm>
          <a:prstGeom prst="rect">
            <a:avLst/>
          </a:prstGeom>
        </p:spPr>
        <p:txBody>
          <a:bodyPr anchor="ctr"/>
          <a:lstStyle>
            <a:lvl1pPr marL="0" indent="0" algn="ctr">
              <a:buNone/>
              <a:defRPr/>
            </a:lvl1pPr>
          </a:lstStyle>
          <a:p>
            <a:endParaRPr lang="zh-CN" altLang="en-US" dirty="0"/>
          </a:p>
        </p:txBody>
      </p:sp>
    </p:spTree>
    <p:extLst>
      <p:ext uri="{BB962C8B-B14F-4D97-AF65-F5344CB8AC3E}">
        <p14:creationId xmlns:p14="http://schemas.microsoft.com/office/powerpoint/2010/main" val="1334360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目录2">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B78DC3B0-6545-47FD-A372-07AD4DF09697}"/>
              </a:ext>
            </a:extLst>
          </p:cNvPr>
          <p:cNvGrpSpPr/>
          <p:nvPr userDrawn="1"/>
        </p:nvGrpSpPr>
        <p:grpSpPr>
          <a:xfrm>
            <a:off x="4034971" y="689970"/>
            <a:ext cx="4122059" cy="1462680"/>
            <a:chOff x="304800" y="2709636"/>
            <a:chExt cx="4122059" cy="1462680"/>
          </a:xfrm>
        </p:grpSpPr>
        <p:grpSp>
          <p:nvGrpSpPr>
            <p:cNvPr id="4" name="组合 3">
              <a:extLst>
                <a:ext uri="{FF2B5EF4-FFF2-40B4-BE49-F238E27FC236}">
                  <a16:creationId xmlns:a16="http://schemas.microsoft.com/office/drawing/2014/main" id="{A499F2E8-30BC-413E-8034-6A7278D4979C}"/>
                </a:ext>
              </a:extLst>
            </p:cNvPr>
            <p:cNvGrpSpPr/>
            <p:nvPr/>
          </p:nvGrpSpPr>
          <p:grpSpPr>
            <a:xfrm>
              <a:off x="304800" y="2709636"/>
              <a:ext cx="4122059" cy="1462680"/>
              <a:chOff x="667656" y="1497651"/>
              <a:chExt cx="4122059" cy="1462680"/>
            </a:xfrm>
          </p:grpSpPr>
          <p:grpSp>
            <p:nvGrpSpPr>
              <p:cNvPr id="6" name="组合 5">
                <a:extLst>
                  <a:ext uri="{FF2B5EF4-FFF2-40B4-BE49-F238E27FC236}">
                    <a16:creationId xmlns:a16="http://schemas.microsoft.com/office/drawing/2014/main" id="{BFD679A7-DAD2-4984-B6F0-7C9ABE4B8F0F}"/>
                  </a:ext>
                </a:extLst>
              </p:cNvPr>
              <p:cNvGrpSpPr/>
              <p:nvPr/>
            </p:nvGrpSpPr>
            <p:grpSpPr>
              <a:xfrm>
                <a:off x="667656" y="1497651"/>
                <a:ext cx="4122059" cy="1438728"/>
                <a:chOff x="537028" y="1493158"/>
                <a:chExt cx="4122059" cy="1438728"/>
              </a:xfrm>
            </p:grpSpPr>
            <p:sp>
              <p:nvSpPr>
                <p:cNvPr id="9" name="矩形 8">
                  <a:extLst>
                    <a:ext uri="{FF2B5EF4-FFF2-40B4-BE49-F238E27FC236}">
                      <a16:creationId xmlns:a16="http://schemas.microsoft.com/office/drawing/2014/main" id="{424CD77E-BBF9-4D46-B301-F75D3222F2E0}"/>
                    </a:ext>
                  </a:extLst>
                </p:cNvPr>
                <p:cNvSpPr/>
                <p:nvPr/>
              </p:nvSpPr>
              <p:spPr>
                <a:xfrm>
                  <a:off x="537029" y="1493158"/>
                  <a:ext cx="4122058" cy="1438728"/>
                </a:xfrm>
                <a:prstGeom prst="rect">
                  <a:avLst/>
                </a:prstGeom>
                <a:solidFill>
                  <a:srgbClr val="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pic>
              <p:nvPicPr>
                <p:cNvPr id="10" name="图片 9" descr="图片包含 建筑物&#10;&#10;自动生成的说明">
                  <a:extLst>
                    <a:ext uri="{FF2B5EF4-FFF2-40B4-BE49-F238E27FC236}">
                      <a16:creationId xmlns:a16="http://schemas.microsoft.com/office/drawing/2014/main" id="{83E81D97-88FE-44C4-85F5-ABEF155EA045}"/>
                    </a:ext>
                  </a:extLst>
                </p:cNvPr>
                <p:cNvPicPr>
                  <a:picLocks noChangeAspect="1"/>
                </p:cNvPicPr>
                <p:nvPr/>
              </p:nvPicPr>
              <p:blipFill>
                <a:blip r:embed="rId2" cstate="print">
                  <a:duotone>
                    <a:srgbClr val="DBDBDB">
                      <a:shade val="45000"/>
                      <a:satMod val="135000"/>
                    </a:srgbClr>
                    <a:prstClr val="white"/>
                  </a:duotone>
                  <a:alphaModFix amt="25000"/>
                  <a:extLst>
                    <a:ext uri="{28A0092B-C50C-407E-A947-70E740481C1C}">
                      <a14:useLocalDpi xmlns:a14="http://schemas.microsoft.com/office/drawing/2010/main" val="0"/>
                    </a:ext>
                  </a:extLst>
                </a:blip>
                <a:stretch>
                  <a:fillRect/>
                </a:stretch>
              </p:blipFill>
              <p:spPr>
                <a:xfrm>
                  <a:off x="537028" y="1604731"/>
                  <a:ext cx="4122058" cy="1327155"/>
                </a:xfrm>
                <a:prstGeom prst="rect">
                  <a:avLst/>
                </a:prstGeom>
                <a:effectLst/>
              </p:spPr>
            </p:pic>
          </p:grpSp>
          <p:sp>
            <p:nvSpPr>
              <p:cNvPr id="7" name="文本框 6">
                <a:extLst>
                  <a:ext uri="{FF2B5EF4-FFF2-40B4-BE49-F238E27FC236}">
                    <a16:creationId xmlns:a16="http://schemas.microsoft.com/office/drawing/2014/main" id="{53959A77-64DA-4694-95C2-AD9E38910645}"/>
                  </a:ext>
                </a:extLst>
              </p:cNvPr>
              <p:cNvSpPr txBox="1"/>
              <p:nvPr/>
            </p:nvSpPr>
            <p:spPr>
              <a:xfrm>
                <a:off x="2387598" y="1755350"/>
                <a:ext cx="2235199"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400" b="0" i="0" u="none" strike="noStrike" kern="0" cap="none" spc="0" normalizeH="0" baseline="0" noProof="0" dirty="0">
                    <a:ln>
                      <a:noFill/>
                    </a:ln>
                    <a:solidFill>
                      <a:schemeClr val="tx2"/>
                    </a:solidFill>
                    <a:effectLst/>
                    <a:uLnTx/>
                    <a:uFillTx/>
                    <a:latin typeface="+mj-ea"/>
                    <a:ea typeface="+mj-ea"/>
                  </a:rPr>
                  <a:t>目  录</a:t>
                </a:r>
              </a:p>
            </p:txBody>
          </p:sp>
          <p:sp>
            <p:nvSpPr>
              <p:cNvPr id="8" name="矩形 7">
                <a:extLst>
                  <a:ext uri="{FF2B5EF4-FFF2-40B4-BE49-F238E27FC236}">
                    <a16:creationId xmlns:a16="http://schemas.microsoft.com/office/drawing/2014/main" id="{20512A63-1AB8-442E-BAE6-AF2B98235281}"/>
                  </a:ext>
                </a:extLst>
              </p:cNvPr>
              <p:cNvSpPr/>
              <p:nvPr/>
            </p:nvSpPr>
            <p:spPr>
              <a:xfrm rot="16200000">
                <a:off x="2683685" y="854302"/>
                <a:ext cx="90000" cy="4122058"/>
              </a:xfrm>
              <a:prstGeom prst="rect">
                <a:avLst/>
              </a:prstGeom>
              <a:gradFill>
                <a:gsLst>
                  <a:gs pos="100000">
                    <a:schemeClr val="accent4"/>
                  </a:gs>
                  <a:gs pos="62000">
                    <a:schemeClr val="tx2"/>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a:cs typeface="+mn-cs"/>
                </a:endParaRPr>
              </a:p>
            </p:txBody>
          </p:sp>
        </p:grpSp>
        <p:pic>
          <p:nvPicPr>
            <p:cNvPr id="5" name="图片 4">
              <a:extLst>
                <a:ext uri="{FF2B5EF4-FFF2-40B4-BE49-F238E27FC236}">
                  <a16:creationId xmlns:a16="http://schemas.microsoft.com/office/drawing/2014/main" id="{AD253681-53B8-4661-A94B-736B46C3AF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887" y="2871509"/>
              <a:ext cx="1590855" cy="1114981"/>
            </a:xfrm>
            <a:prstGeom prst="rect">
              <a:avLst/>
            </a:prstGeom>
          </p:spPr>
        </p:pic>
      </p:grpSp>
      <p:sp>
        <p:nvSpPr>
          <p:cNvPr id="11" name="图片占位符 6">
            <a:extLst>
              <a:ext uri="{FF2B5EF4-FFF2-40B4-BE49-F238E27FC236}">
                <a16:creationId xmlns:a16="http://schemas.microsoft.com/office/drawing/2014/main" id="{D403F116-EFE8-4DEB-B6FE-4D20752B7443}"/>
              </a:ext>
            </a:extLst>
          </p:cNvPr>
          <p:cNvSpPr>
            <a:spLocks noGrp="1"/>
          </p:cNvSpPr>
          <p:nvPr>
            <p:ph type="pic" sz="quarter" idx="10"/>
          </p:nvPr>
        </p:nvSpPr>
        <p:spPr>
          <a:xfrm>
            <a:off x="1" y="3240088"/>
            <a:ext cx="12192000" cy="3617912"/>
          </a:xfrm>
          <a:prstGeom prst="rect">
            <a:avLst/>
          </a:prstGeom>
        </p:spPr>
        <p:txBody>
          <a:bodyPr anchor="ctr"/>
          <a:lstStyle>
            <a:lvl1pPr marL="0" indent="0" algn="ctr">
              <a:buNone/>
              <a:defRPr/>
            </a:lvl1pPr>
          </a:lstStyle>
          <a:p>
            <a:endParaRPr lang="zh-CN" altLang="en-US" dirty="0"/>
          </a:p>
        </p:txBody>
      </p:sp>
    </p:spTree>
    <p:extLst>
      <p:ext uri="{BB962C8B-B14F-4D97-AF65-F5344CB8AC3E}">
        <p14:creationId xmlns:p14="http://schemas.microsoft.com/office/powerpoint/2010/main" val="2721012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页版式1">
    <p:spTree>
      <p:nvGrpSpPr>
        <p:cNvPr id="1" name=""/>
        <p:cNvGrpSpPr/>
        <p:nvPr/>
      </p:nvGrpSpPr>
      <p:grpSpPr>
        <a:xfrm>
          <a:off x="0" y="0"/>
          <a:ext cx="0" cy="0"/>
          <a:chOff x="0" y="0"/>
          <a:chExt cx="0" cy="0"/>
        </a:xfrm>
      </p:grpSpPr>
      <p:sp>
        <p:nvSpPr>
          <p:cNvPr id="2" name="标题 1"/>
          <p:cNvSpPr>
            <a:spLocks noGrp="1"/>
          </p:cNvSpPr>
          <p:nvPr>
            <p:ph type="title"/>
          </p:nvPr>
        </p:nvSpPr>
        <p:spPr>
          <a:xfrm>
            <a:off x="381368" y="263408"/>
            <a:ext cx="8940432" cy="657713"/>
          </a:xfrm>
          <a:prstGeom prst="rect">
            <a:avLst/>
          </a:prstGeom>
        </p:spPr>
        <p:txBody>
          <a:bodyPr anchor="ctr">
            <a:normAutofit/>
          </a:bodyPr>
          <a:lstStyle>
            <a:lvl1pPr>
              <a:lnSpc>
                <a:spcPct val="100000"/>
              </a:lnSpc>
              <a:defRPr sz="3200">
                <a:solidFill>
                  <a:schemeClr val="tx2"/>
                </a:solidFill>
              </a:defRPr>
            </a:lvl1pPr>
          </a:lstStyle>
          <a:p>
            <a:r>
              <a:rPr lang="zh-CN" altLang="en-US" dirty="0"/>
              <a:t>单击此处编辑母版标题样式</a:t>
            </a:r>
          </a:p>
        </p:txBody>
      </p:sp>
      <p:sp>
        <p:nvSpPr>
          <p:cNvPr id="5" name="内容占位符 4"/>
          <p:cNvSpPr>
            <a:spLocks noGrp="1"/>
          </p:cNvSpPr>
          <p:nvPr>
            <p:ph sz="quarter" idx="10"/>
          </p:nvPr>
        </p:nvSpPr>
        <p:spPr>
          <a:xfrm>
            <a:off x="381368" y="1142440"/>
            <a:ext cx="11429264" cy="4991454"/>
          </a:xfrm>
          <a:prstGeom prst="rect">
            <a:avLst/>
          </a:prstGeom>
        </p:spPr>
        <p:txBody>
          <a:bodyPr>
            <a:normAutofit/>
          </a:bodyPr>
          <a:lstStyle>
            <a:lvl1pPr>
              <a:lnSpc>
                <a:spcPct val="120000"/>
              </a:lnSpc>
              <a:defRPr sz="2500">
                <a:solidFill>
                  <a:schemeClr val="accent2"/>
                </a:solidFill>
              </a:defRPr>
            </a:lvl1pPr>
            <a:lvl2pPr>
              <a:lnSpc>
                <a:spcPct val="120000"/>
              </a:lnSpc>
              <a:defRPr sz="2117">
                <a:solidFill>
                  <a:schemeClr val="accent2"/>
                </a:solidFill>
              </a:defRPr>
            </a:lvl2pPr>
            <a:lvl3pPr>
              <a:lnSpc>
                <a:spcPct val="120000"/>
              </a:lnSpc>
              <a:defRPr sz="1905">
                <a:solidFill>
                  <a:schemeClr val="accent2"/>
                </a:solidFill>
              </a:defRPr>
            </a:lvl3pPr>
            <a:lvl4pPr>
              <a:lnSpc>
                <a:spcPct val="120000"/>
              </a:lnSpc>
              <a:defRPr sz="1693">
                <a:solidFill>
                  <a:schemeClr val="accent2"/>
                </a:solidFill>
              </a:defRPr>
            </a:lvl4pPr>
            <a:lvl5pPr>
              <a:lnSpc>
                <a:spcPct val="120000"/>
              </a:lnSpc>
              <a:defRPr sz="1693">
                <a:solidFill>
                  <a:schemeClr val="accent2"/>
                </a:solidFill>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7" name="图片 6">
            <a:extLst>
              <a:ext uri="{FF2B5EF4-FFF2-40B4-BE49-F238E27FC236}">
                <a16:creationId xmlns:a16="http://schemas.microsoft.com/office/drawing/2014/main" id="{633E3E6D-D003-4285-9CD3-F9F948F4D401}"/>
              </a:ext>
            </a:extLst>
          </p:cNvPr>
          <p:cNvPicPr>
            <a:picLocks noChangeAspect="1"/>
          </p:cNvPicPr>
          <p:nvPr userDrawn="1"/>
        </p:nvPicPr>
        <p:blipFill rotWithShape="1">
          <a:blip r:embed="rId2" cstate="print"/>
          <a:srcRect r="1346"/>
          <a:stretch/>
        </p:blipFill>
        <p:spPr>
          <a:xfrm>
            <a:off x="516" y="6149854"/>
            <a:ext cx="12191484" cy="411617"/>
          </a:xfrm>
          <a:prstGeom prst="rect">
            <a:avLst/>
          </a:prstGeom>
        </p:spPr>
      </p:pic>
      <p:pic>
        <p:nvPicPr>
          <p:cNvPr id="13" name="图片 12" descr="文本&#10;&#10;中度可信度描述已自动生成">
            <a:extLst>
              <a:ext uri="{FF2B5EF4-FFF2-40B4-BE49-F238E27FC236}">
                <a16:creationId xmlns:a16="http://schemas.microsoft.com/office/drawing/2014/main" id="{20F80C42-4A81-4868-AA78-9E4FF9811EE2}"/>
              </a:ext>
            </a:extLst>
          </p:cNvPr>
          <p:cNvPicPr>
            <a:picLocks noChangeAspect="1"/>
          </p:cNvPicPr>
          <p:nvPr userDrawn="1"/>
        </p:nvPicPr>
        <p:blipFill>
          <a:blip r:embed="rId3" cstate="print">
            <a:alphaModFix/>
            <a:extLst>
              <a:ext uri="{28A0092B-C50C-407E-A947-70E740481C1C}">
                <a14:useLocalDpi xmlns:a14="http://schemas.microsoft.com/office/drawing/2010/main" val="0"/>
              </a:ext>
            </a:extLst>
          </a:blip>
          <a:stretch>
            <a:fillRect/>
          </a:stretch>
        </p:blipFill>
        <p:spPr>
          <a:xfrm>
            <a:off x="9553162" y="263409"/>
            <a:ext cx="2305463" cy="757902"/>
          </a:xfrm>
          <a:prstGeom prst="rect">
            <a:avLst/>
          </a:prstGeom>
        </p:spPr>
      </p:pic>
      <p:sp>
        <p:nvSpPr>
          <p:cNvPr id="8" name="矩形 7">
            <a:extLst>
              <a:ext uri="{FF2B5EF4-FFF2-40B4-BE49-F238E27FC236}">
                <a16:creationId xmlns:a16="http://schemas.microsoft.com/office/drawing/2014/main" id="{EB998610-38B8-4F4F-8E37-98D574A43924}"/>
              </a:ext>
            </a:extLst>
          </p:cNvPr>
          <p:cNvSpPr/>
          <p:nvPr userDrawn="1"/>
        </p:nvSpPr>
        <p:spPr>
          <a:xfrm>
            <a:off x="-1" y="311884"/>
            <a:ext cx="360363" cy="560759"/>
          </a:xfrm>
          <a:prstGeom prst="rect">
            <a:avLst/>
          </a:prstGeom>
          <a:gradFill>
            <a:gsLst>
              <a:gs pos="100000">
                <a:schemeClr val="accent4"/>
              </a:gs>
              <a:gs pos="62000">
                <a:schemeClr val="tx2"/>
              </a:gs>
            </a:gsLst>
            <a:lin ang="2700000" scaled="0"/>
          </a:gradFill>
          <a:ln w="12700" cap="flat" cmpd="sng" algn="ctr">
            <a:noFill/>
            <a:prstDash val="solid"/>
            <a:miter lim="800000"/>
          </a:ln>
          <a:effectLst/>
        </p:spPr>
        <p:txBody>
          <a:bodyPr rtlCol="0" anchor="ctr"/>
          <a:lstStyle/>
          <a:p>
            <a:pPr algn="just"/>
            <a:endParaRPr lang="zh-CN" altLang="en-US" dirty="0">
              <a:solidFill>
                <a:schemeClr val="tx2"/>
              </a:solidFill>
            </a:endParaRPr>
          </a:p>
        </p:txBody>
      </p:sp>
    </p:spTree>
    <p:extLst>
      <p:ext uri="{BB962C8B-B14F-4D97-AF65-F5344CB8AC3E}">
        <p14:creationId xmlns:p14="http://schemas.microsoft.com/office/powerpoint/2010/main" val="31260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6">
            <a:lumMod val="20000"/>
            <a:lumOff val="80000"/>
            <a:alpha val="5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1616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8" r:id="rId4"/>
    <p:sldLayoutId id="2147483683" r:id="rId5"/>
    <p:sldLayoutId id="2147483689" r:id="rId6"/>
    <p:sldLayoutId id="2147483682" r:id="rId7"/>
    <p:sldLayoutId id="2147483684" r:id="rId8"/>
    <p:sldLayoutId id="2147483664" r:id="rId9"/>
    <p:sldLayoutId id="2147483677" r:id="rId10"/>
    <p:sldLayoutId id="2147483678" r:id="rId11"/>
    <p:sldLayoutId id="2147483675" r:id="rId12"/>
    <p:sldLayoutId id="2147483690" r:id="rId13"/>
    <p:sldLayoutId id="2147483685" r:id="rId14"/>
    <p:sldLayoutId id="2147483686" r:id="rId15"/>
    <p:sldLayoutId id="2147483691" r:id="rId16"/>
    <p:sldLayoutId id="214748368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6771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41927" indent="-241927" algn="l" defTabSz="967710" rtl="0" eaLnBrk="1" latinLnBrk="0" hangingPunct="1">
        <a:lnSpc>
          <a:spcPct val="90000"/>
        </a:lnSpc>
        <a:spcBef>
          <a:spcPts val="1058"/>
        </a:spcBef>
        <a:buFontTx/>
        <a:buBlip>
          <a:blip r:embed="rId19"/>
        </a:buBlip>
        <a:defRPr sz="2963" b="0" kern="1200">
          <a:solidFill>
            <a:schemeClr val="tx2">
              <a:lumMod val="75000"/>
              <a:lumOff val="25000"/>
            </a:schemeClr>
          </a:solidFill>
          <a:latin typeface="+mn-lt"/>
          <a:ea typeface="+mn-ea"/>
          <a:cs typeface="+mn-cs"/>
        </a:defRPr>
      </a:lvl1pPr>
      <a:lvl2pPr marL="725782" indent="-241927" algn="l" defTabSz="967710" rtl="0" eaLnBrk="1" latinLnBrk="0" hangingPunct="1">
        <a:lnSpc>
          <a:spcPct val="90000"/>
        </a:lnSpc>
        <a:spcBef>
          <a:spcPts val="529"/>
        </a:spcBef>
        <a:buFont typeface="Arial" panose="020B0604020202020204" pitchFamily="34" charset="0"/>
        <a:buChar char="•"/>
        <a:defRPr sz="2540" b="0" kern="1200">
          <a:solidFill>
            <a:schemeClr val="tx2">
              <a:lumMod val="75000"/>
              <a:lumOff val="25000"/>
            </a:schemeClr>
          </a:solidFill>
          <a:latin typeface="+mn-lt"/>
          <a:ea typeface="+mn-ea"/>
          <a:cs typeface="+mn-cs"/>
        </a:defRPr>
      </a:lvl2pPr>
      <a:lvl3pPr marL="1209637" indent="-241927" algn="l" defTabSz="967710" rtl="0" eaLnBrk="1" latinLnBrk="0" hangingPunct="1">
        <a:lnSpc>
          <a:spcPct val="90000"/>
        </a:lnSpc>
        <a:spcBef>
          <a:spcPts val="529"/>
        </a:spcBef>
        <a:buFont typeface="Arial" panose="020B0604020202020204" pitchFamily="34" charset="0"/>
        <a:buChar char="•"/>
        <a:defRPr sz="2117" b="0" kern="1200">
          <a:solidFill>
            <a:schemeClr val="tx2">
              <a:lumMod val="75000"/>
              <a:lumOff val="25000"/>
            </a:schemeClr>
          </a:solidFill>
          <a:latin typeface="+mn-lt"/>
          <a:ea typeface="+mn-ea"/>
          <a:cs typeface="+mn-cs"/>
        </a:defRPr>
      </a:lvl3pPr>
      <a:lvl4pPr marL="1693492"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4pPr>
      <a:lvl5pPr marL="2177346" indent="-241927" algn="l" defTabSz="967710" rtl="0" eaLnBrk="1" latinLnBrk="0" hangingPunct="1">
        <a:lnSpc>
          <a:spcPct val="90000"/>
        </a:lnSpc>
        <a:spcBef>
          <a:spcPts val="529"/>
        </a:spcBef>
        <a:buFont typeface="Arial" panose="020B0604020202020204" pitchFamily="34" charset="0"/>
        <a:buChar char="•"/>
        <a:defRPr sz="1905" b="0" kern="1200">
          <a:solidFill>
            <a:schemeClr val="tx2">
              <a:lumMod val="75000"/>
              <a:lumOff val="25000"/>
            </a:schemeClr>
          </a:solidFill>
          <a:latin typeface="+mn-lt"/>
          <a:ea typeface="+mn-ea"/>
          <a:cs typeface="+mn-cs"/>
        </a:defRPr>
      </a:lvl5pPr>
      <a:lvl6pPr marL="266120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6pPr>
      <a:lvl7pPr marL="3145056"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7pPr>
      <a:lvl8pPr marL="3628911"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8pPr>
      <a:lvl9pPr marL="4112765" indent="-241927" algn="l" defTabSz="967710" rtl="0" eaLnBrk="1" latinLnBrk="0" hangingPunct="1">
        <a:lnSpc>
          <a:spcPct val="90000"/>
        </a:lnSpc>
        <a:spcBef>
          <a:spcPts val="529"/>
        </a:spcBef>
        <a:buFont typeface="Arial" panose="020B0604020202020204" pitchFamily="34" charset="0"/>
        <a:buChar char="•"/>
        <a:defRPr sz="1905" kern="1200">
          <a:solidFill>
            <a:schemeClr val="tx1"/>
          </a:solidFill>
          <a:latin typeface="+mn-lt"/>
          <a:ea typeface="+mn-ea"/>
          <a:cs typeface="+mn-cs"/>
        </a:defRPr>
      </a:lvl9pPr>
    </p:bodyStyle>
    <p:otherStyle>
      <a:defPPr>
        <a:defRPr lang="zh-CN"/>
      </a:defPPr>
      <a:lvl1pPr marL="0" algn="l" defTabSz="967710" rtl="0" eaLnBrk="1" latinLnBrk="0" hangingPunct="1">
        <a:defRPr sz="1905" kern="1200">
          <a:solidFill>
            <a:schemeClr val="tx1"/>
          </a:solidFill>
          <a:latin typeface="+mn-lt"/>
          <a:ea typeface="+mn-ea"/>
          <a:cs typeface="+mn-cs"/>
        </a:defRPr>
      </a:lvl1pPr>
      <a:lvl2pPr marL="483855" algn="l" defTabSz="967710" rtl="0" eaLnBrk="1" latinLnBrk="0" hangingPunct="1">
        <a:defRPr sz="1905" kern="1200">
          <a:solidFill>
            <a:schemeClr val="tx1"/>
          </a:solidFill>
          <a:latin typeface="+mn-lt"/>
          <a:ea typeface="+mn-ea"/>
          <a:cs typeface="+mn-cs"/>
        </a:defRPr>
      </a:lvl2pPr>
      <a:lvl3pPr marL="967710" algn="l" defTabSz="967710" rtl="0" eaLnBrk="1" latinLnBrk="0" hangingPunct="1">
        <a:defRPr sz="1905" kern="1200">
          <a:solidFill>
            <a:schemeClr val="tx1"/>
          </a:solidFill>
          <a:latin typeface="+mn-lt"/>
          <a:ea typeface="+mn-ea"/>
          <a:cs typeface="+mn-cs"/>
        </a:defRPr>
      </a:lvl3pPr>
      <a:lvl4pPr marL="1451564" algn="l" defTabSz="967710" rtl="0" eaLnBrk="1" latinLnBrk="0" hangingPunct="1">
        <a:defRPr sz="1905" kern="1200">
          <a:solidFill>
            <a:schemeClr val="tx1"/>
          </a:solidFill>
          <a:latin typeface="+mn-lt"/>
          <a:ea typeface="+mn-ea"/>
          <a:cs typeface="+mn-cs"/>
        </a:defRPr>
      </a:lvl4pPr>
      <a:lvl5pPr marL="1935419" algn="l" defTabSz="967710" rtl="0" eaLnBrk="1" latinLnBrk="0" hangingPunct="1">
        <a:defRPr sz="1905" kern="1200">
          <a:solidFill>
            <a:schemeClr val="tx1"/>
          </a:solidFill>
          <a:latin typeface="+mn-lt"/>
          <a:ea typeface="+mn-ea"/>
          <a:cs typeface="+mn-cs"/>
        </a:defRPr>
      </a:lvl5pPr>
      <a:lvl6pPr marL="2419274" algn="l" defTabSz="967710" rtl="0" eaLnBrk="1" latinLnBrk="0" hangingPunct="1">
        <a:defRPr sz="1905" kern="1200">
          <a:solidFill>
            <a:schemeClr val="tx1"/>
          </a:solidFill>
          <a:latin typeface="+mn-lt"/>
          <a:ea typeface="+mn-ea"/>
          <a:cs typeface="+mn-cs"/>
        </a:defRPr>
      </a:lvl6pPr>
      <a:lvl7pPr marL="2903129" algn="l" defTabSz="967710" rtl="0" eaLnBrk="1" latinLnBrk="0" hangingPunct="1">
        <a:defRPr sz="1905" kern="1200">
          <a:solidFill>
            <a:schemeClr val="tx1"/>
          </a:solidFill>
          <a:latin typeface="+mn-lt"/>
          <a:ea typeface="+mn-ea"/>
          <a:cs typeface="+mn-cs"/>
        </a:defRPr>
      </a:lvl7pPr>
      <a:lvl8pPr marL="3386983" algn="l" defTabSz="967710" rtl="0" eaLnBrk="1" latinLnBrk="0" hangingPunct="1">
        <a:defRPr sz="1905" kern="1200">
          <a:solidFill>
            <a:schemeClr val="tx1"/>
          </a:solidFill>
          <a:latin typeface="+mn-lt"/>
          <a:ea typeface="+mn-ea"/>
          <a:cs typeface="+mn-cs"/>
        </a:defRPr>
      </a:lvl8pPr>
      <a:lvl9pPr marL="3870838" algn="l" defTabSz="967710" rtl="0" eaLnBrk="1" latinLnBrk="0" hangingPunct="1">
        <a:defRPr sz="190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01">
          <p15:clr>
            <a:srgbClr val="F26B43"/>
          </p15:clr>
        </p15:guide>
        <p15:guide id="2" orient="horz" pos="227">
          <p15:clr>
            <a:srgbClr val="F26B43"/>
          </p15:clr>
        </p15:guide>
        <p15:guide id="3" pos="3840" userDrawn="1">
          <p15:clr>
            <a:srgbClr val="F26B43"/>
          </p15:clr>
        </p15:guide>
        <p15:guide id="4" pos="227">
          <p15:clr>
            <a:srgbClr val="F26B43"/>
          </p15:clr>
        </p15:guide>
        <p15:guide id="5" orient="horz" pos="2041">
          <p15:clr>
            <a:srgbClr val="F26B43"/>
          </p15:clr>
        </p15:guide>
        <p15:guide id="6" pos="7446" userDrawn="1">
          <p15:clr>
            <a:srgbClr val="F26B43"/>
          </p15:clr>
        </p15:guide>
        <p15:guide id="7" orient="horz" pos="3651">
          <p15:clr>
            <a:srgbClr val="F26B43"/>
          </p15:clr>
        </p15:guide>
        <p15:guide id="8" orient="horz" pos="2514">
          <p15:clr>
            <a:srgbClr val="FDE53C"/>
          </p15:clr>
        </p15:guide>
        <p15:guide id="9" orient="horz" pos="1554">
          <p15:clr>
            <a:srgbClr val="FDE53C"/>
          </p15:clr>
        </p15:guide>
        <p15:guide id="12" pos="2418">
          <p15:clr>
            <a:srgbClr val="A4A3A4"/>
          </p15:clr>
        </p15:guide>
        <p15:guide id="13" pos="4830">
          <p15:clr>
            <a:srgbClr val="A4A3A4"/>
          </p15:clr>
        </p15:guide>
        <p15:guide id="14" orient="horz" pos="1356">
          <p15:clr>
            <a:srgbClr val="A4A3A4"/>
          </p15:clr>
        </p15:guide>
        <p15:guide id="15" orient="horz" pos="2718">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605ECC-F19C-469E-BAA3-7810EC50D4AF}"/>
              </a:ext>
            </a:extLst>
          </p:cNvPr>
          <p:cNvSpPr>
            <a:spLocks noGrp="1"/>
          </p:cNvSpPr>
          <p:nvPr>
            <p:ph type="title"/>
          </p:nvPr>
        </p:nvSpPr>
        <p:spPr/>
        <p:txBody>
          <a:bodyPr/>
          <a:lstStyle/>
          <a:p>
            <a:r>
              <a:rPr lang="zh-CN" altLang="en-US" dirty="0"/>
              <a:t>基于超高纯氪氙分离实验的</a:t>
            </a:r>
            <a:br>
              <a:rPr lang="en-US" altLang="zh-CN" dirty="0"/>
            </a:br>
            <a:r>
              <a:rPr lang="zh-CN" altLang="en-US" dirty="0"/>
              <a:t>规整填料传热传质模拟与优化</a:t>
            </a:r>
          </a:p>
        </p:txBody>
      </p:sp>
      <p:sp>
        <p:nvSpPr>
          <p:cNvPr id="3" name="内容占位符 2">
            <a:extLst>
              <a:ext uri="{FF2B5EF4-FFF2-40B4-BE49-F238E27FC236}">
                <a16:creationId xmlns:a16="http://schemas.microsoft.com/office/drawing/2014/main" id="{A7B5F1DE-2DCC-43FF-880E-DD1292091203}"/>
              </a:ext>
            </a:extLst>
          </p:cNvPr>
          <p:cNvSpPr>
            <a:spLocks noGrp="1"/>
          </p:cNvSpPr>
          <p:nvPr>
            <p:ph sz="quarter" idx="10"/>
          </p:nvPr>
        </p:nvSpPr>
        <p:spPr>
          <a:xfrm>
            <a:off x="3902830" y="5126585"/>
            <a:ext cx="5119415" cy="960036"/>
          </a:xfrm>
        </p:spPr>
        <p:txBody>
          <a:bodyPr/>
          <a:lstStyle/>
          <a:p>
            <a:pPr algn="l"/>
            <a:r>
              <a:rPr lang="en-US" altLang="zh-CN" dirty="0"/>
              <a:t>1.</a:t>
            </a:r>
            <a:r>
              <a:rPr lang="zh-CN" altLang="en-US" dirty="0"/>
              <a:t>上海交通大学 制冷与低温工程研究所</a:t>
            </a:r>
            <a:endParaRPr lang="en-US" altLang="zh-CN" dirty="0"/>
          </a:p>
          <a:p>
            <a:pPr algn="l"/>
            <a:r>
              <a:rPr lang="en-US" altLang="zh-CN" dirty="0"/>
              <a:t>2.</a:t>
            </a:r>
            <a:r>
              <a:rPr lang="zh-CN" altLang="en-US" dirty="0"/>
              <a:t>上海交通大学 李政道研究所</a:t>
            </a:r>
          </a:p>
        </p:txBody>
      </p:sp>
      <p:sp>
        <p:nvSpPr>
          <p:cNvPr id="4" name="文本占位符 3">
            <a:extLst>
              <a:ext uri="{FF2B5EF4-FFF2-40B4-BE49-F238E27FC236}">
                <a16:creationId xmlns:a16="http://schemas.microsoft.com/office/drawing/2014/main" id="{2D53CAF1-A9D1-4E1E-932D-D7D1FAD85530}"/>
              </a:ext>
            </a:extLst>
          </p:cNvPr>
          <p:cNvSpPr>
            <a:spLocks noGrp="1"/>
          </p:cNvSpPr>
          <p:nvPr>
            <p:ph type="body" sz="quarter" idx="11"/>
          </p:nvPr>
        </p:nvSpPr>
        <p:spPr/>
        <p:txBody>
          <a:bodyPr/>
          <a:lstStyle/>
          <a:p>
            <a:r>
              <a:rPr lang="zh-CN" altLang="en-US" dirty="0"/>
              <a:t>陆聪聪</a:t>
            </a:r>
            <a:r>
              <a:rPr lang="en-US" altLang="zh-CN" baseline="30000" dirty="0"/>
              <a:t>1</a:t>
            </a:r>
            <a:r>
              <a:rPr lang="zh-CN" altLang="en-US" dirty="0"/>
              <a:t>，王舟</a:t>
            </a:r>
            <a:r>
              <a:rPr lang="en-US" altLang="zh-CN" baseline="30000" dirty="0"/>
              <a:t>2</a:t>
            </a:r>
            <a:r>
              <a:rPr lang="zh-CN" altLang="en-US" dirty="0"/>
              <a:t>，巨永林</a:t>
            </a:r>
            <a:r>
              <a:rPr lang="en-US" altLang="zh-CN" baseline="30000" dirty="0"/>
              <a:t>1</a:t>
            </a:r>
            <a:endParaRPr lang="zh-CN" altLang="en-US" dirty="0"/>
          </a:p>
        </p:txBody>
      </p:sp>
    </p:spTree>
    <p:extLst>
      <p:ext uri="{BB962C8B-B14F-4D97-AF65-F5344CB8AC3E}">
        <p14:creationId xmlns:p14="http://schemas.microsoft.com/office/powerpoint/2010/main" val="300388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240344CF-58CC-4B50-9449-739EE7AAD9BD}"/>
              </a:ext>
            </a:extLst>
          </p:cNvPr>
          <p:cNvSpPr>
            <a:spLocks noGrp="1"/>
          </p:cNvSpPr>
          <p:nvPr>
            <p:ph type="title"/>
          </p:nvPr>
        </p:nvSpPr>
        <p:spPr>
          <a:xfrm>
            <a:off x="927468" y="85609"/>
            <a:ext cx="11264532" cy="538838"/>
          </a:xfrm>
        </p:spPr>
        <p:txBody>
          <a:bodyPr>
            <a:normAutofit fontScale="90000"/>
          </a:bodyPr>
          <a:lstStyle/>
          <a:p>
            <a:r>
              <a:rPr lang="zh-CN" altLang="en-US" dirty="0"/>
              <a:t>研究方法</a:t>
            </a:r>
            <a:r>
              <a:rPr lang="en-US" altLang="zh-CN" dirty="0"/>
              <a:t>——</a:t>
            </a:r>
            <a:r>
              <a:rPr lang="zh-CN" altLang="en-US" dirty="0"/>
              <a:t>网格划分及求解策略</a:t>
            </a:r>
            <a:endParaRPr lang="zh-CN" altLang="en-US"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FB87635D-9E67-03C8-C439-C88F1CEFD18A}"/>
              </a:ext>
            </a:extLst>
          </p:cNvPr>
          <p:cNvSpPr txBox="1"/>
          <p:nvPr/>
        </p:nvSpPr>
        <p:spPr>
          <a:xfrm>
            <a:off x="369570" y="836713"/>
            <a:ext cx="11452860" cy="646331"/>
          </a:xfrm>
          <a:prstGeom prst="rect">
            <a:avLst/>
          </a:prstGeom>
          <a:noFill/>
        </p:spPr>
        <p:txBody>
          <a:bodyPr wrap="square">
            <a:spAutoFit/>
          </a:bodyPr>
          <a:lstStyle/>
          <a:p>
            <a:pPr marL="285750" indent="-285750">
              <a:buFont typeface="Wingdings" panose="05000000000000000000" pitchFamily="2" charset="2"/>
              <a:buChar char="p"/>
            </a:pP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采用非结构化网格，对于液相流道和开孔区域进行了网格加密，总网格数</a:t>
            </a:r>
            <a:r>
              <a:rPr lang="en-US" altLang="zh-CN" sz="1800" dirty="0">
                <a:effectLst/>
                <a:latin typeface="微软雅黑" panose="020B0503020204020204" pitchFamily="34" charset="-122"/>
                <a:ea typeface="微软雅黑" panose="020B0503020204020204" pitchFamily="34" charset="-122"/>
              </a:rPr>
              <a:t>84</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万，最小网格质量</a:t>
            </a:r>
            <a:r>
              <a:rPr lang="en-US" altLang="zh-CN" sz="1800" dirty="0">
                <a:effectLst/>
                <a:latin typeface="微软雅黑" panose="020B0503020204020204" pitchFamily="34" charset="-122"/>
                <a:ea typeface="微软雅黑" panose="020B0503020204020204" pitchFamily="34" charset="-122"/>
              </a:rPr>
              <a:t>0.04</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，平均网格质量</a:t>
            </a:r>
            <a:r>
              <a:rPr lang="en-US" altLang="zh-CN" sz="1800" dirty="0">
                <a:effectLst/>
                <a:latin typeface="微软雅黑" panose="020B0503020204020204" pitchFamily="34" charset="-122"/>
                <a:ea typeface="微软雅黑" panose="020B0503020204020204" pitchFamily="34" charset="-122"/>
              </a:rPr>
              <a:t>0.6176</a:t>
            </a:r>
            <a:endParaRPr lang="zh-CN" altLang="en-US"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70CC9CA4-DE4D-3B26-CA2C-134500CF40AA}"/>
              </a:ext>
            </a:extLst>
          </p:cNvPr>
          <p:cNvSpPr txBox="1"/>
          <p:nvPr/>
        </p:nvSpPr>
        <p:spPr>
          <a:xfrm>
            <a:off x="267172" y="5150974"/>
            <a:ext cx="11452860" cy="646331"/>
          </a:xfrm>
          <a:prstGeom prst="rect">
            <a:avLst/>
          </a:prstGeom>
          <a:noFill/>
        </p:spPr>
        <p:txBody>
          <a:bodyPr wrap="square">
            <a:spAutoFit/>
          </a:bodyPr>
          <a:lstStyle/>
          <a:p>
            <a:pPr marL="285750" indent="-285750">
              <a:buFont typeface="Wingdings" panose="05000000000000000000" pitchFamily="2" charset="2"/>
              <a:buChar char="p"/>
            </a:pPr>
            <a:r>
              <a:rPr lang="zh-CN" altLang="en-US" sz="1800" dirty="0">
                <a:effectLst/>
                <a:latin typeface="微软雅黑" panose="020B0503020204020204" pitchFamily="34" charset="-122"/>
                <a:ea typeface="微软雅黑" panose="020B0503020204020204" pitchFamily="34" charset="-122"/>
                <a:cs typeface="Times New Roman" panose="02020603050405020304" pitchFamily="18" charset="0"/>
              </a:rPr>
              <a:t>采用多物理场逐步耦合计算策略</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采用</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GMRES</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求解器，最大迭代次数为</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1000</a:t>
            </a:r>
            <a:endParaRPr lang="zh-CN" altLang="en-US" dirty="0">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id="{9B290454-441E-48FD-EA55-F2033BBE6F67}"/>
              </a:ext>
            </a:extLst>
          </p:cNvPr>
          <p:cNvSpPr/>
          <p:nvPr/>
        </p:nvSpPr>
        <p:spPr>
          <a:xfrm>
            <a:off x="5016686" y="1322651"/>
            <a:ext cx="996948" cy="485456"/>
          </a:xfrm>
          <a:prstGeom prst="rect">
            <a:avLst/>
          </a:prstGeom>
          <a:solidFill>
            <a:schemeClr val="accent6">
              <a:lumMod val="60000"/>
              <a:lumOff val="40000"/>
            </a:schemeClr>
          </a:solidFill>
          <a:ln w="12700" cap="flat" cmpd="sng" algn="ctr">
            <a:noFill/>
            <a:prstDash val="solid"/>
            <a:miter lim="800000"/>
          </a:ln>
          <a:effectLst/>
        </p:spPr>
        <p:txBody>
          <a:bodyPr rtlCol="0" anchor="ctr"/>
          <a:lstStyle/>
          <a:p>
            <a:pPr algn="ctr"/>
            <a:r>
              <a:rPr lang="zh-CN" altLang="en-US" dirty="0">
                <a:latin typeface="微软雅黑" panose="020B0503020204020204" pitchFamily="34" charset="-122"/>
                <a:ea typeface="微软雅黑" panose="020B0503020204020204" pitchFamily="34" charset="-122"/>
              </a:rPr>
              <a:t>流场</a:t>
            </a:r>
          </a:p>
        </p:txBody>
      </p:sp>
      <p:sp>
        <p:nvSpPr>
          <p:cNvPr id="10" name="箭头: 下 9">
            <a:extLst>
              <a:ext uri="{FF2B5EF4-FFF2-40B4-BE49-F238E27FC236}">
                <a16:creationId xmlns:a16="http://schemas.microsoft.com/office/drawing/2014/main" id="{31D46BC3-C09E-6EEF-6C21-B58A90CE0417}"/>
              </a:ext>
            </a:extLst>
          </p:cNvPr>
          <p:cNvSpPr/>
          <p:nvPr/>
        </p:nvSpPr>
        <p:spPr>
          <a:xfrm>
            <a:off x="5324660" y="1909911"/>
            <a:ext cx="381000" cy="646331"/>
          </a:xfrm>
          <a:prstGeom prst="downArrow">
            <a:avLst/>
          </a:prstGeom>
          <a:solidFill>
            <a:schemeClr val="accent6">
              <a:lumMod val="75000"/>
            </a:schemeClr>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6DB27561-8F49-928B-CC55-41F5EF5A024E}"/>
              </a:ext>
            </a:extLst>
          </p:cNvPr>
          <p:cNvSpPr/>
          <p:nvPr/>
        </p:nvSpPr>
        <p:spPr>
          <a:xfrm>
            <a:off x="4737285" y="2708266"/>
            <a:ext cx="1555750" cy="485456"/>
          </a:xfrm>
          <a:prstGeom prst="rect">
            <a:avLst/>
          </a:prstGeom>
          <a:solidFill>
            <a:schemeClr val="accent6">
              <a:lumMod val="60000"/>
              <a:lumOff val="40000"/>
            </a:schemeClr>
          </a:solidFill>
          <a:ln w="12700" cap="flat" cmpd="sng" algn="ctr">
            <a:noFill/>
            <a:prstDash val="solid"/>
            <a:miter lim="800000"/>
          </a:ln>
          <a:effectLst/>
        </p:spPr>
        <p:txBody>
          <a:bodyPr rtlCol="0" anchor="ctr"/>
          <a:lstStyle/>
          <a:p>
            <a:pPr algn="ctr"/>
            <a:r>
              <a:rPr lang="zh-CN" altLang="en-US" dirty="0">
                <a:latin typeface="微软雅黑" panose="020B0503020204020204" pitchFamily="34" charset="-122"/>
                <a:ea typeface="微软雅黑" panose="020B0503020204020204" pitchFamily="34" charset="-122"/>
              </a:rPr>
              <a:t>流场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浓度场</a:t>
            </a:r>
          </a:p>
        </p:txBody>
      </p:sp>
      <p:sp>
        <p:nvSpPr>
          <p:cNvPr id="12" name="矩形 11">
            <a:extLst>
              <a:ext uri="{FF2B5EF4-FFF2-40B4-BE49-F238E27FC236}">
                <a16:creationId xmlns:a16="http://schemas.microsoft.com/office/drawing/2014/main" id="{6AB100FB-F28B-6B85-67B7-FABDD67D064B}"/>
              </a:ext>
            </a:extLst>
          </p:cNvPr>
          <p:cNvSpPr/>
          <p:nvPr/>
        </p:nvSpPr>
        <p:spPr>
          <a:xfrm>
            <a:off x="4283260" y="4021856"/>
            <a:ext cx="2451100" cy="485456"/>
          </a:xfrm>
          <a:prstGeom prst="rect">
            <a:avLst/>
          </a:prstGeom>
          <a:solidFill>
            <a:schemeClr val="accent6">
              <a:lumMod val="60000"/>
              <a:lumOff val="40000"/>
            </a:schemeClr>
          </a:solidFill>
          <a:ln w="12700" cap="flat" cmpd="sng" algn="ctr">
            <a:noFill/>
            <a:prstDash val="solid"/>
            <a:miter lim="800000"/>
          </a:ln>
          <a:effectLst/>
        </p:spPr>
        <p:txBody>
          <a:bodyPr rtlCol="0" anchor="ctr"/>
          <a:lstStyle/>
          <a:p>
            <a:pPr algn="ctr"/>
            <a:r>
              <a:rPr lang="zh-CN" altLang="en-US" dirty="0">
                <a:latin typeface="微软雅黑" panose="020B0503020204020204" pitchFamily="34" charset="-122"/>
                <a:ea typeface="微软雅黑" panose="020B0503020204020204" pitchFamily="34" charset="-122"/>
              </a:rPr>
              <a:t>流场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浓度场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温度场</a:t>
            </a:r>
          </a:p>
        </p:txBody>
      </p:sp>
      <p:sp>
        <p:nvSpPr>
          <p:cNvPr id="13" name="箭头: 下 12">
            <a:extLst>
              <a:ext uri="{FF2B5EF4-FFF2-40B4-BE49-F238E27FC236}">
                <a16:creationId xmlns:a16="http://schemas.microsoft.com/office/drawing/2014/main" id="{6630088F-6AE8-519F-1DD3-0F4AC81B8897}"/>
              </a:ext>
            </a:extLst>
          </p:cNvPr>
          <p:cNvSpPr/>
          <p:nvPr/>
        </p:nvSpPr>
        <p:spPr>
          <a:xfrm>
            <a:off x="5318310" y="3269392"/>
            <a:ext cx="381000" cy="646331"/>
          </a:xfrm>
          <a:prstGeom prst="downArrow">
            <a:avLst/>
          </a:prstGeom>
          <a:solidFill>
            <a:schemeClr val="accent6">
              <a:lumMod val="75000"/>
            </a:schemeClr>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pic>
        <p:nvPicPr>
          <p:cNvPr id="15" name="图片 14">
            <a:extLst>
              <a:ext uri="{FF2B5EF4-FFF2-40B4-BE49-F238E27FC236}">
                <a16:creationId xmlns:a16="http://schemas.microsoft.com/office/drawing/2014/main" id="{CB118C39-97E0-9C9D-64A7-311A78AF9976}"/>
              </a:ext>
            </a:extLst>
          </p:cNvPr>
          <p:cNvPicPr>
            <a:picLocks noChangeAspect="1"/>
          </p:cNvPicPr>
          <p:nvPr/>
        </p:nvPicPr>
        <p:blipFill>
          <a:blip r:embed="rId2"/>
          <a:stretch>
            <a:fillRect/>
          </a:stretch>
        </p:blipFill>
        <p:spPr>
          <a:xfrm>
            <a:off x="6856283" y="1707026"/>
            <a:ext cx="4413697" cy="2800286"/>
          </a:xfrm>
          <a:prstGeom prst="rect">
            <a:avLst/>
          </a:prstGeom>
        </p:spPr>
      </p:pic>
      <p:pic>
        <p:nvPicPr>
          <p:cNvPr id="3" name="图片 2">
            <a:extLst>
              <a:ext uri="{FF2B5EF4-FFF2-40B4-BE49-F238E27FC236}">
                <a16:creationId xmlns:a16="http://schemas.microsoft.com/office/drawing/2014/main" id="{BEC4E7FF-A5AE-72B1-288A-8E8E667872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483" y="1686566"/>
            <a:ext cx="3142577" cy="3142577"/>
          </a:xfrm>
          <a:prstGeom prst="rect">
            <a:avLst/>
          </a:prstGeom>
        </p:spPr>
      </p:pic>
      <p:sp>
        <p:nvSpPr>
          <p:cNvPr id="2" name="文本框 1">
            <a:extLst>
              <a:ext uri="{FF2B5EF4-FFF2-40B4-BE49-F238E27FC236}">
                <a16:creationId xmlns:a16="http://schemas.microsoft.com/office/drawing/2014/main" id="{33BF5F27-DBF7-7DCF-2AB5-0AEE269AEB00}"/>
              </a:ext>
            </a:extLst>
          </p:cNvPr>
          <p:cNvSpPr txBox="1"/>
          <p:nvPr/>
        </p:nvSpPr>
        <p:spPr>
          <a:xfrm>
            <a:off x="1501266" y="4491417"/>
            <a:ext cx="2393766" cy="307777"/>
          </a:xfrm>
          <a:prstGeom prst="rect">
            <a:avLst/>
          </a:prstGeom>
          <a:noFill/>
        </p:spPr>
        <p:txBody>
          <a:bodyPr wrap="square" rtlCol="0">
            <a:spAutoFit/>
          </a:bodyPr>
          <a:lstStyle/>
          <a:p>
            <a:r>
              <a:rPr lang="zh-CN" altLang="en-US" sz="1400" dirty="0"/>
              <a:t>图 网格划分情况</a:t>
            </a:r>
          </a:p>
        </p:txBody>
      </p:sp>
      <p:sp>
        <p:nvSpPr>
          <p:cNvPr id="6" name="文本框 5">
            <a:extLst>
              <a:ext uri="{FF2B5EF4-FFF2-40B4-BE49-F238E27FC236}">
                <a16:creationId xmlns:a16="http://schemas.microsoft.com/office/drawing/2014/main" id="{E74A0913-5C10-836D-0C24-6575BCC92784}"/>
              </a:ext>
            </a:extLst>
          </p:cNvPr>
          <p:cNvSpPr txBox="1"/>
          <p:nvPr/>
        </p:nvSpPr>
        <p:spPr>
          <a:xfrm>
            <a:off x="8759316" y="4491417"/>
            <a:ext cx="2393766" cy="307777"/>
          </a:xfrm>
          <a:prstGeom prst="rect">
            <a:avLst/>
          </a:prstGeom>
          <a:noFill/>
        </p:spPr>
        <p:txBody>
          <a:bodyPr wrap="square" rtlCol="0">
            <a:spAutoFit/>
          </a:bodyPr>
          <a:lstStyle/>
          <a:p>
            <a:r>
              <a:rPr lang="zh-CN" altLang="en-US" sz="1400" dirty="0"/>
              <a:t>图 求解器求解情况</a:t>
            </a:r>
          </a:p>
        </p:txBody>
      </p:sp>
    </p:spTree>
    <p:extLst>
      <p:ext uri="{BB962C8B-B14F-4D97-AF65-F5344CB8AC3E}">
        <p14:creationId xmlns:p14="http://schemas.microsoft.com/office/powerpoint/2010/main" val="165761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E9C87-D852-A554-E4EC-5E980F40C644}"/>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B66020E6-2A0A-431A-6C72-65EC2CA5B5CF}"/>
              </a:ext>
            </a:extLst>
          </p:cNvPr>
          <p:cNvSpPr>
            <a:spLocks noGrp="1"/>
          </p:cNvSpPr>
          <p:nvPr>
            <p:ph type="title"/>
          </p:nvPr>
        </p:nvSpPr>
        <p:spPr>
          <a:xfrm>
            <a:off x="1439862" y="1355320"/>
            <a:ext cx="8796337" cy="1060855"/>
          </a:xfrm>
        </p:spPr>
        <p:txBody>
          <a:bodyPr/>
          <a:lstStyle/>
          <a:p>
            <a:r>
              <a:rPr lang="zh-CN" altLang="en-US" b="1" dirty="0">
                <a:solidFill>
                  <a:srgbClr val="C8161E"/>
                </a:solidFill>
                <a:latin typeface="+mj-ea"/>
              </a:rPr>
              <a:t>仿真结果</a:t>
            </a:r>
            <a:endParaRPr lang="zh-CN" altLang="en-US" dirty="0">
              <a:latin typeface="+mj-ea"/>
              <a:ea typeface="+mj-ea"/>
            </a:endParaRPr>
          </a:p>
        </p:txBody>
      </p:sp>
      <p:sp>
        <p:nvSpPr>
          <p:cNvPr id="4" name="ïṥļiḋe">
            <a:extLst>
              <a:ext uri="{FF2B5EF4-FFF2-40B4-BE49-F238E27FC236}">
                <a16:creationId xmlns:a16="http://schemas.microsoft.com/office/drawing/2014/main" id="{81646326-2372-A5AE-4664-2D0C20C81D23}"/>
              </a:ext>
            </a:extLst>
          </p:cNvPr>
          <p:cNvSpPr txBox="1"/>
          <p:nvPr/>
        </p:nvSpPr>
        <p:spPr>
          <a:xfrm>
            <a:off x="1154827" y="1885747"/>
            <a:ext cx="2683748" cy="5386090"/>
          </a:xfrm>
          <a:prstGeom prst="rect">
            <a:avLst/>
          </a:prstGeom>
          <a:noFill/>
        </p:spPr>
        <p:txBody>
          <a:bodyPr wrap="none" rtlCol="0">
            <a:spAutoFit/>
          </a:bodyPr>
          <a:lstStyle/>
          <a:p>
            <a:pPr algn="r"/>
            <a:r>
              <a:rPr lang="en-US" sz="34400" b="1" spc="-300" dirty="0">
                <a:solidFill>
                  <a:schemeClr val="tx2">
                    <a:lumMod val="20000"/>
                    <a:lumOff val="80000"/>
                  </a:schemeClr>
                </a:solidFill>
              </a:rPr>
              <a:t>4</a:t>
            </a:r>
            <a:endParaRPr lang="en-GB" sz="34400" b="1" spc="-300" dirty="0">
              <a:solidFill>
                <a:schemeClr val="tx2">
                  <a:lumMod val="20000"/>
                  <a:lumOff val="80000"/>
                </a:schemeClr>
              </a:solidFill>
            </a:endParaRPr>
          </a:p>
        </p:txBody>
      </p:sp>
    </p:spTree>
    <p:extLst>
      <p:ext uri="{BB962C8B-B14F-4D97-AF65-F5344CB8AC3E}">
        <p14:creationId xmlns:p14="http://schemas.microsoft.com/office/powerpoint/2010/main" val="672997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49679-B9AD-7FBE-DE42-32BFE3BDABB8}"/>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41ACE8D7-B791-152C-B1DD-342E09569272}"/>
              </a:ext>
            </a:extLst>
          </p:cNvPr>
          <p:cNvSpPr>
            <a:spLocks noGrp="1"/>
          </p:cNvSpPr>
          <p:nvPr>
            <p:ph type="title"/>
          </p:nvPr>
        </p:nvSpPr>
        <p:spPr/>
        <p:txBody>
          <a:bodyPr>
            <a:normAutofit fontScale="90000"/>
          </a:bodyPr>
          <a:lstStyle/>
          <a:p>
            <a:r>
              <a:rPr lang="zh-CN" altLang="en-US" dirty="0"/>
              <a:t>网格独立性和可靠性验证</a:t>
            </a:r>
          </a:p>
        </p:txBody>
      </p:sp>
      <p:pic>
        <p:nvPicPr>
          <p:cNvPr id="3" name="图片 2">
            <a:extLst>
              <a:ext uri="{FF2B5EF4-FFF2-40B4-BE49-F238E27FC236}">
                <a16:creationId xmlns:a16="http://schemas.microsoft.com/office/drawing/2014/main" id="{7EECF287-A9E6-6513-4D18-C06DC08C7A09}"/>
              </a:ext>
            </a:extLst>
          </p:cNvPr>
          <p:cNvPicPr>
            <a:picLocks noChangeAspect="1"/>
          </p:cNvPicPr>
          <p:nvPr/>
        </p:nvPicPr>
        <p:blipFill>
          <a:blip r:embed="rId2"/>
          <a:stretch>
            <a:fillRect/>
          </a:stretch>
        </p:blipFill>
        <p:spPr>
          <a:xfrm>
            <a:off x="927468" y="1202326"/>
            <a:ext cx="4169410" cy="3447257"/>
          </a:xfrm>
          <a:prstGeom prst="rect">
            <a:avLst/>
          </a:prstGeom>
        </p:spPr>
      </p:pic>
      <p:pic>
        <p:nvPicPr>
          <p:cNvPr id="6" name="图片 5">
            <a:extLst>
              <a:ext uri="{FF2B5EF4-FFF2-40B4-BE49-F238E27FC236}">
                <a16:creationId xmlns:a16="http://schemas.microsoft.com/office/drawing/2014/main" id="{0B9BA441-AD4B-8712-4BD3-A19EBC238266}"/>
              </a:ext>
            </a:extLst>
          </p:cNvPr>
          <p:cNvPicPr>
            <a:picLocks noChangeAspect="1"/>
          </p:cNvPicPr>
          <p:nvPr/>
        </p:nvPicPr>
        <p:blipFill>
          <a:blip r:embed="rId3"/>
          <a:stretch>
            <a:fillRect/>
          </a:stretch>
        </p:blipFill>
        <p:spPr>
          <a:xfrm>
            <a:off x="6270676" y="1202326"/>
            <a:ext cx="4169410" cy="3464032"/>
          </a:xfrm>
          <a:prstGeom prst="rect">
            <a:avLst/>
          </a:prstGeom>
        </p:spPr>
      </p:pic>
      <p:sp>
        <p:nvSpPr>
          <p:cNvPr id="2" name="文本框 1">
            <a:extLst>
              <a:ext uri="{FF2B5EF4-FFF2-40B4-BE49-F238E27FC236}">
                <a16:creationId xmlns:a16="http://schemas.microsoft.com/office/drawing/2014/main" id="{B98825E9-F4F8-DBE0-5952-E93E92485790}"/>
              </a:ext>
            </a:extLst>
          </p:cNvPr>
          <p:cNvSpPr txBox="1"/>
          <p:nvPr/>
        </p:nvSpPr>
        <p:spPr>
          <a:xfrm>
            <a:off x="2163177" y="4666358"/>
            <a:ext cx="2298699" cy="307777"/>
          </a:xfrm>
          <a:prstGeom prst="rect">
            <a:avLst/>
          </a:prstGeom>
          <a:noFill/>
        </p:spPr>
        <p:txBody>
          <a:bodyPr wrap="square" rtlCol="0">
            <a:spAutoFit/>
          </a:bodyPr>
          <a:lstStyle/>
          <a:p>
            <a:r>
              <a:rPr lang="zh-CN" altLang="en-US" sz="1400" dirty="0"/>
              <a:t>图 网格独立性验证</a:t>
            </a:r>
          </a:p>
        </p:txBody>
      </p:sp>
      <p:sp>
        <p:nvSpPr>
          <p:cNvPr id="5" name="文本框 4">
            <a:extLst>
              <a:ext uri="{FF2B5EF4-FFF2-40B4-BE49-F238E27FC236}">
                <a16:creationId xmlns:a16="http://schemas.microsoft.com/office/drawing/2014/main" id="{0ACC9F91-48AE-C54F-3ADF-61DF1EE1D061}"/>
              </a:ext>
            </a:extLst>
          </p:cNvPr>
          <p:cNvSpPr txBox="1"/>
          <p:nvPr/>
        </p:nvSpPr>
        <p:spPr>
          <a:xfrm>
            <a:off x="7636878" y="4666358"/>
            <a:ext cx="2298700" cy="307777"/>
          </a:xfrm>
          <a:prstGeom prst="rect">
            <a:avLst/>
          </a:prstGeom>
          <a:noFill/>
        </p:spPr>
        <p:txBody>
          <a:bodyPr wrap="square" rtlCol="0">
            <a:spAutoFit/>
          </a:bodyPr>
          <a:lstStyle/>
          <a:p>
            <a:r>
              <a:rPr lang="zh-CN" altLang="en-US" sz="1400" dirty="0"/>
              <a:t>图 模型可靠性验证</a:t>
            </a:r>
          </a:p>
        </p:txBody>
      </p:sp>
      <p:sp>
        <p:nvSpPr>
          <p:cNvPr id="7" name="文本框 6">
            <a:extLst>
              <a:ext uri="{FF2B5EF4-FFF2-40B4-BE49-F238E27FC236}">
                <a16:creationId xmlns:a16="http://schemas.microsoft.com/office/drawing/2014/main" id="{1FA2BC13-4E85-07FA-A3C9-385935D35737}"/>
              </a:ext>
            </a:extLst>
          </p:cNvPr>
          <p:cNvSpPr txBox="1"/>
          <p:nvPr/>
        </p:nvSpPr>
        <p:spPr>
          <a:xfrm>
            <a:off x="437606" y="832994"/>
            <a:ext cx="8725466" cy="369332"/>
          </a:xfrm>
          <a:prstGeom prst="rect">
            <a:avLst/>
          </a:prstGeom>
          <a:noFill/>
        </p:spPr>
        <p:txBody>
          <a:bodyPr wrap="none" rtlCol="0">
            <a:spAutoFit/>
          </a:bodyPr>
          <a:lstStyle/>
          <a:p>
            <a:r>
              <a:rPr lang="zh-CN" altLang="en-US" dirty="0"/>
              <a:t>设定与实验一致的入口液体和入口气体含氪浓度，以出口气体中含氪浓度为考量参数</a:t>
            </a:r>
          </a:p>
        </p:txBody>
      </p:sp>
      <p:sp>
        <p:nvSpPr>
          <p:cNvPr id="8" name="文本框 7">
            <a:extLst>
              <a:ext uri="{FF2B5EF4-FFF2-40B4-BE49-F238E27FC236}">
                <a16:creationId xmlns:a16="http://schemas.microsoft.com/office/drawing/2014/main" id="{E40A6B81-06FC-160E-216B-603706F08FFF}"/>
              </a:ext>
            </a:extLst>
          </p:cNvPr>
          <p:cNvSpPr txBox="1"/>
          <p:nvPr/>
        </p:nvSpPr>
        <p:spPr>
          <a:xfrm>
            <a:off x="1273629" y="5218611"/>
            <a:ext cx="9196748" cy="646331"/>
          </a:xfrm>
          <a:prstGeom prst="rect">
            <a:avLst/>
          </a:prstGeom>
          <a:noFill/>
        </p:spPr>
        <p:txBody>
          <a:bodyPr wrap="none" rtlCol="0">
            <a:spAutoFit/>
          </a:bodyPr>
          <a:lstStyle/>
          <a:p>
            <a:pPr marL="285750" indent="-285750">
              <a:buFont typeface="Wingdings" panose="05000000000000000000" pitchFamily="2" charset="2"/>
              <a:buChar char="p"/>
            </a:pPr>
            <a:r>
              <a:rPr lang="zh-CN" altLang="en-US" dirty="0"/>
              <a:t>在</a:t>
            </a:r>
            <a:r>
              <a:rPr lang="en-US" altLang="zh-CN" dirty="0"/>
              <a:t>42</a:t>
            </a:r>
            <a:r>
              <a:rPr lang="zh-CN" altLang="en-US" dirty="0"/>
              <a:t>万、</a:t>
            </a:r>
            <a:r>
              <a:rPr lang="en-US" altLang="zh-CN" dirty="0"/>
              <a:t>84</a:t>
            </a:r>
            <a:r>
              <a:rPr lang="zh-CN" altLang="en-US" dirty="0"/>
              <a:t>万、</a:t>
            </a:r>
            <a:r>
              <a:rPr lang="en-US" altLang="zh-CN" dirty="0"/>
              <a:t>168</a:t>
            </a:r>
            <a:r>
              <a:rPr lang="zh-CN" altLang="en-US" dirty="0"/>
              <a:t>万三种网格下，出口气体含氪浓度未有大变化，验证了网格独立性</a:t>
            </a:r>
            <a:endParaRPr lang="en-US" altLang="zh-CN" dirty="0"/>
          </a:p>
          <a:p>
            <a:pPr marL="285750" indent="-285750">
              <a:buFont typeface="Wingdings" panose="05000000000000000000" pitchFamily="2" charset="2"/>
              <a:buChar char="p"/>
            </a:pPr>
            <a:r>
              <a:rPr lang="zh-CN" altLang="en-US" dirty="0"/>
              <a:t>模拟结果中气相浓度分布与实验数据相比平均误差</a:t>
            </a:r>
            <a:r>
              <a:rPr lang="en-US" altLang="zh-CN" dirty="0"/>
              <a:t>0.12%</a:t>
            </a:r>
            <a:r>
              <a:rPr lang="zh-CN" altLang="en-US" dirty="0"/>
              <a:t>，验证了模型的可靠度，</a:t>
            </a:r>
          </a:p>
        </p:txBody>
      </p:sp>
    </p:spTree>
    <p:extLst>
      <p:ext uri="{BB962C8B-B14F-4D97-AF65-F5344CB8AC3E}">
        <p14:creationId xmlns:p14="http://schemas.microsoft.com/office/powerpoint/2010/main" val="318891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CFB9C-E98B-CCA7-5570-F9B99624AFE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E4D3B58-A7EA-630B-73F9-70DA284954A6}"/>
              </a:ext>
            </a:extLst>
          </p:cNvPr>
          <p:cNvSpPr>
            <a:spLocks noGrp="1"/>
          </p:cNvSpPr>
          <p:nvPr>
            <p:ph type="title"/>
          </p:nvPr>
        </p:nvSpPr>
        <p:spPr/>
        <p:txBody>
          <a:bodyPr>
            <a:normAutofit fontScale="90000"/>
          </a:bodyPr>
          <a:lstStyle/>
          <a:p>
            <a:r>
              <a:rPr lang="zh-CN" altLang="en-US" dirty="0"/>
              <a:t>流场及温度场</a:t>
            </a:r>
          </a:p>
        </p:txBody>
      </p:sp>
      <p:pic>
        <p:nvPicPr>
          <p:cNvPr id="15" name="图片 14">
            <a:extLst>
              <a:ext uri="{FF2B5EF4-FFF2-40B4-BE49-F238E27FC236}">
                <a16:creationId xmlns:a16="http://schemas.microsoft.com/office/drawing/2014/main" id="{64790858-9EC5-6869-3712-4BC8B210EBB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9713" y="857526"/>
            <a:ext cx="3752574" cy="3752574"/>
          </a:xfrm>
          <a:prstGeom prst="rect">
            <a:avLst/>
          </a:prstGeom>
        </p:spPr>
      </p:pic>
      <p:pic>
        <p:nvPicPr>
          <p:cNvPr id="4" name="图片 3">
            <a:extLst>
              <a:ext uri="{FF2B5EF4-FFF2-40B4-BE49-F238E27FC236}">
                <a16:creationId xmlns:a16="http://schemas.microsoft.com/office/drawing/2014/main" id="{23989328-7FDD-341D-76C9-CA68B72C81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5833" y="857526"/>
            <a:ext cx="3752574" cy="3752574"/>
          </a:xfrm>
          <a:prstGeom prst="rect">
            <a:avLst/>
          </a:prstGeom>
        </p:spPr>
      </p:pic>
      <p:sp>
        <p:nvSpPr>
          <p:cNvPr id="3" name="文本框 2">
            <a:extLst>
              <a:ext uri="{FF2B5EF4-FFF2-40B4-BE49-F238E27FC236}">
                <a16:creationId xmlns:a16="http://schemas.microsoft.com/office/drawing/2014/main" id="{DD271FA6-0DE5-6642-CD8F-FF92C9698A48}"/>
              </a:ext>
            </a:extLst>
          </p:cNvPr>
          <p:cNvSpPr txBox="1"/>
          <p:nvPr/>
        </p:nvSpPr>
        <p:spPr>
          <a:xfrm>
            <a:off x="1130530" y="4689290"/>
            <a:ext cx="2298699" cy="307777"/>
          </a:xfrm>
          <a:prstGeom prst="rect">
            <a:avLst/>
          </a:prstGeom>
          <a:noFill/>
        </p:spPr>
        <p:txBody>
          <a:bodyPr wrap="square" rtlCol="0">
            <a:spAutoFit/>
          </a:bodyPr>
          <a:lstStyle/>
          <a:p>
            <a:r>
              <a:rPr lang="zh-CN" altLang="en-US" sz="1400" dirty="0"/>
              <a:t>图 气相流线分布</a:t>
            </a:r>
          </a:p>
        </p:txBody>
      </p:sp>
      <p:sp>
        <p:nvSpPr>
          <p:cNvPr id="5" name="文本框 4">
            <a:extLst>
              <a:ext uri="{FF2B5EF4-FFF2-40B4-BE49-F238E27FC236}">
                <a16:creationId xmlns:a16="http://schemas.microsoft.com/office/drawing/2014/main" id="{9D2401A6-7161-72DA-F6B5-0B936EFE7A90}"/>
              </a:ext>
            </a:extLst>
          </p:cNvPr>
          <p:cNvSpPr txBox="1"/>
          <p:nvPr/>
        </p:nvSpPr>
        <p:spPr>
          <a:xfrm>
            <a:off x="9251949" y="4689289"/>
            <a:ext cx="2298699" cy="307777"/>
          </a:xfrm>
          <a:prstGeom prst="rect">
            <a:avLst/>
          </a:prstGeom>
          <a:noFill/>
        </p:spPr>
        <p:txBody>
          <a:bodyPr wrap="square" rtlCol="0">
            <a:spAutoFit/>
          </a:bodyPr>
          <a:lstStyle/>
          <a:p>
            <a:r>
              <a:rPr lang="zh-CN" altLang="en-US" sz="1400" dirty="0"/>
              <a:t>图 液相温度场分布</a:t>
            </a:r>
          </a:p>
        </p:txBody>
      </p:sp>
      <p:sp>
        <p:nvSpPr>
          <p:cNvPr id="6" name="文本框 5">
            <a:extLst>
              <a:ext uri="{FF2B5EF4-FFF2-40B4-BE49-F238E27FC236}">
                <a16:creationId xmlns:a16="http://schemas.microsoft.com/office/drawing/2014/main" id="{E024E9CD-DB57-B10B-AF8D-50136EF41476}"/>
              </a:ext>
            </a:extLst>
          </p:cNvPr>
          <p:cNvSpPr txBox="1"/>
          <p:nvPr/>
        </p:nvSpPr>
        <p:spPr>
          <a:xfrm>
            <a:off x="5191239" y="4689289"/>
            <a:ext cx="2298699" cy="307777"/>
          </a:xfrm>
          <a:prstGeom prst="rect">
            <a:avLst/>
          </a:prstGeom>
          <a:noFill/>
        </p:spPr>
        <p:txBody>
          <a:bodyPr wrap="square" rtlCol="0">
            <a:spAutoFit/>
          </a:bodyPr>
          <a:lstStyle/>
          <a:p>
            <a:r>
              <a:rPr lang="zh-CN" altLang="en-US" sz="1400" dirty="0"/>
              <a:t>图 液相流线分布</a:t>
            </a:r>
          </a:p>
        </p:txBody>
      </p:sp>
      <p:pic>
        <p:nvPicPr>
          <p:cNvPr id="8" name="图片 7">
            <a:extLst>
              <a:ext uri="{FF2B5EF4-FFF2-40B4-BE49-F238E27FC236}">
                <a16:creationId xmlns:a16="http://schemas.microsoft.com/office/drawing/2014/main" id="{D335BA0E-631F-D2CA-6301-E8C4C1FF4D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285" y="857525"/>
            <a:ext cx="3752575" cy="3752575"/>
          </a:xfrm>
          <a:prstGeom prst="rect">
            <a:avLst/>
          </a:prstGeom>
        </p:spPr>
      </p:pic>
      <p:sp>
        <p:nvSpPr>
          <p:cNvPr id="9" name="文本框 8">
            <a:extLst>
              <a:ext uri="{FF2B5EF4-FFF2-40B4-BE49-F238E27FC236}">
                <a16:creationId xmlns:a16="http://schemas.microsoft.com/office/drawing/2014/main" id="{D2FFF5A8-A6C2-9CA7-2017-02EDF1D1AE87}"/>
              </a:ext>
            </a:extLst>
          </p:cNvPr>
          <p:cNvSpPr txBox="1"/>
          <p:nvPr/>
        </p:nvSpPr>
        <p:spPr>
          <a:xfrm>
            <a:off x="2403565" y="5153297"/>
            <a:ext cx="9629559" cy="923330"/>
          </a:xfrm>
          <a:prstGeom prst="rect">
            <a:avLst/>
          </a:prstGeom>
          <a:noFill/>
        </p:spPr>
        <p:txBody>
          <a:bodyPr wrap="none" rtlCol="0">
            <a:spAutoFit/>
          </a:bodyPr>
          <a:lstStyle/>
          <a:p>
            <a:pPr marL="285750" indent="-285750">
              <a:buFont typeface="Wingdings" panose="05000000000000000000" pitchFamily="2" charset="2"/>
              <a:buChar char="p"/>
            </a:pPr>
            <a:r>
              <a:rPr lang="zh-CN" altLang="en-US" dirty="0"/>
              <a:t>液相由于重力作用自上而下流动，气液与之逆向流动</a:t>
            </a:r>
            <a:endParaRPr lang="en-US" altLang="zh-CN" dirty="0"/>
          </a:p>
          <a:p>
            <a:pPr marL="285750" indent="-285750">
              <a:buFont typeface="Wingdings" panose="05000000000000000000" pitchFamily="2" charset="2"/>
              <a:buChar char="p"/>
            </a:pPr>
            <a:r>
              <a:rPr lang="zh-CN" altLang="en-US" dirty="0"/>
              <a:t>在开孔局部气液两相均存在流道转换的现象，提高了局部流速</a:t>
            </a:r>
            <a:endParaRPr lang="en-US" altLang="zh-CN" dirty="0"/>
          </a:p>
          <a:p>
            <a:pPr marL="285750" indent="-285750">
              <a:buFont typeface="Wingdings" panose="05000000000000000000" pitchFamily="2" charset="2"/>
              <a:buChar char="p"/>
            </a:pPr>
            <a:r>
              <a:rPr lang="zh-CN" altLang="en-US" dirty="0"/>
              <a:t>温度上低下高，符合塔顶为冷凝器，塔底为再沸器的实际情况，但尺度较小，因此变化较小</a:t>
            </a:r>
            <a:endParaRPr lang="en-US" altLang="zh-CN" dirty="0"/>
          </a:p>
        </p:txBody>
      </p:sp>
    </p:spTree>
    <p:extLst>
      <p:ext uri="{BB962C8B-B14F-4D97-AF65-F5344CB8AC3E}">
        <p14:creationId xmlns:p14="http://schemas.microsoft.com/office/powerpoint/2010/main" val="2713828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5F1EF6-C9BF-71E7-ED29-F164647B0378}"/>
              </a:ext>
            </a:extLst>
          </p:cNvPr>
          <p:cNvSpPr>
            <a:spLocks noGrp="1"/>
          </p:cNvSpPr>
          <p:nvPr>
            <p:ph type="title"/>
          </p:nvPr>
        </p:nvSpPr>
        <p:spPr/>
        <p:txBody>
          <a:bodyPr>
            <a:normAutofit fontScale="90000"/>
          </a:bodyPr>
          <a:lstStyle/>
          <a:p>
            <a:r>
              <a:rPr lang="zh-CN" altLang="en-US" dirty="0"/>
              <a:t>浓度场</a:t>
            </a:r>
          </a:p>
        </p:txBody>
      </p:sp>
      <p:pic>
        <p:nvPicPr>
          <p:cNvPr id="5" name="图片 4">
            <a:extLst>
              <a:ext uri="{FF2B5EF4-FFF2-40B4-BE49-F238E27FC236}">
                <a16:creationId xmlns:a16="http://schemas.microsoft.com/office/drawing/2014/main" id="{C3238FC5-6422-FA80-B9E2-EC8791C50320}"/>
              </a:ext>
            </a:extLst>
          </p:cNvPr>
          <p:cNvPicPr>
            <a:picLocks noChangeAspect="1"/>
          </p:cNvPicPr>
          <p:nvPr/>
        </p:nvPicPr>
        <p:blipFill>
          <a:blip r:embed="rId2"/>
          <a:stretch>
            <a:fillRect/>
          </a:stretch>
        </p:blipFill>
        <p:spPr>
          <a:xfrm>
            <a:off x="4772026" y="726009"/>
            <a:ext cx="6259558" cy="2702991"/>
          </a:xfrm>
          <a:prstGeom prst="rect">
            <a:avLst/>
          </a:prstGeom>
        </p:spPr>
      </p:pic>
      <p:pic>
        <p:nvPicPr>
          <p:cNvPr id="9" name="图片 8">
            <a:extLst>
              <a:ext uri="{FF2B5EF4-FFF2-40B4-BE49-F238E27FC236}">
                <a16:creationId xmlns:a16="http://schemas.microsoft.com/office/drawing/2014/main" id="{48614439-FBFC-59DE-0526-3C70F5307C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807" y="720392"/>
            <a:ext cx="2525532" cy="2525532"/>
          </a:xfrm>
          <a:prstGeom prst="rect">
            <a:avLst/>
          </a:prstGeom>
        </p:spPr>
      </p:pic>
      <p:pic>
        <p:nvPicPr>
          <p:cNvPr id="11" name="图片 10">
            <a:extLst>
              <a:ext uri="{FF2B5EF4-FFF2-40B4-BE49-F238E27FC236}">
                <a16:creationId xmlns:a16="http://schemas.microsoft.com/office/drawing/2014/main" id="{B6256AF1-54AC-D1C7-F036-438EDFFFD5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809" y="3522009"/>
            <a:ext cx="2525530" cy="2525530"/>
          </a:xfrm>
          <a:prstGeom prst="rect">
            <a:avLst/>
          </a:prstGeom>
        </p:spPr>
      </p:pic>
      <p:sp>
        <p:nvSpPr>
          <p:cNvPr id="3" name="文本框 2">
            <a:extLst>
              <a:ext uri="{FF2B5EF4-FFF2-40B4-BE49-F238E27FC236}">
                <a16:creationId xmlns:a16="http://schemas.microsoft.com/office/drawing/2014/main" id="{840A409C-CF4F-4DB6-4CA0-4D7713E23414}"/>
              </a:ext>
            </a:extLst>
          </p:cNvPr>
          <p:cNvSpPr txBox="1"/>
          <p:nvPr/>
        </p:nvSpPr>
        <p:spPr>
          <a:xfrm>
            <a:off x="895400" y="3245924"/>
            <a:ext cx="2298699" cy="307777"/>
          </a:xfrm>
          <a:prstGeom prst="rect">
            <a:avLst/>
          </a:prstGeom>
          <a:noFill/>
        </p:spPr>
        <p:txBody>
          <a:bodyPr wrap="square" rtlCol="0">
            <a:spAutoFit/>
          </a:bodyPr>
          <a:lstStyle/>
          <a:p>
            <a:r>
              <a:rPr lang="zh-CN" altLang="en-US" sz="1400" dirty="0"/>
              <a:t>图 液相浓度分布</a:t>
            </a:r>
          </a:p>
        </p:txBody>
      </p:sp>
      <p:sp>
        <p:nvSpPr>
          <p:cNvPr id="4" name="文本框 3">
            <a:extLst>
              <a:ext uri="{FF2B5EF4-FFF2-40B4-BE49-F238E27FC236}">
                <a16:creationId xmlns:a16="http://schemas.microsoft.com/office/drawing/2014/main" id="{D117A433-0DED-CEFF-9A2F-DA42A8AC79DF}"/>
              </a:ext>
            </a:extLst>
          </p:cNvPr>
          <p:cNvSpPr txBox="1"/>
          <p:nvPr/>
        </p:nvSpPr>
        <p:spPr>
          <a:xfrm>
            <a:off x="895400" y="6015847"/>
            <a:ext cx="2298699" cy="307777"/>
          </a:xfrm>
          <a:prstGeom prst="rect">
            <a:avLst/>
          </a:prstGeom>
          <a:noFill/>
        </p:spPr>
        <p:txBody>
          <a:bodyPr wrap="square" rtlCol="0">
            <a:spAutoFit/>
          </a:bodyPr>
          <a:lstStyle/>
          <a:p>
            <a:r>
              <a:rPr lang="zh-CN" altLang="en-US" sz="1400" dirty="0"/>
              <a:t>图 气相浓度分布</a:t>
            </a:r>
          </a:p>
        </p:txBody>
      </p:sp>
      <p:sp>
        <p:nvSpPr>
          <p:cNvPr id="8" name="文本框 7">
            <a:extLst>
              <a:ext uri="{FF2B5EF4-FFF2-40B4-BE49-F238E27FC236}">
                <a16:creationId xmlns:a16="http://schemas.microsoft.com/office/drawing/2014/main" id="{7FBBF123-28B1-1A51-7DDD-F935DA73A27E}"/>
              </a:ext>
            </a:extLst>
          </p:cNvPr>
          <p:cNvSpPr txBox="1"/>
          <p:nvPr/>
        </p:nvSpPr>
        <p:spPr>
          <a:xfrm>
            <a:off x="4549004" y="4335125"/>
            <a:ext cx="6423795" cy="369332"/>
          </a:xfrm>
          <a:prstGeom prst="rect">
            <a:avLst/>
          </a:prstGeom>
          <a:noFill/>
        </p:spPr>
        <p:txBody>
          <a:bodyPr wrap="square">
            <a:spAutoFit/>
          </a:bodyPr>
          <a:lstStyle/>
          <a:p>
            <a:pPr marL="285750" indent="-285750">
              <a:buFont typeface="Wingdings" panose="05000000000000000000" pitchFamily="2" charset="2"/>
              <a:buChar char="p"/>
            </a:pPr>
            <a:r>
              <a:rPr lang="zh-CN" altLang="en-US" dirty="0"/>
              <a:t>丝网开孔后方形成低于周边浓度的尾流，传质作用得到强化</a:t>
            </a:r>
          </a:p>
        </p:txBody>
      </p:sp>
      <p:sp>
        <p:nvSpPr>
          <p:cNvPr id="12" name="文本框 11">
            <a:extLst>
              <a:ext uri="{FF2B5EF4-FFF2-40B4-BE49-F238E27FC236}">
                <a16:creationId xmlns:a16="http://schemas.microsoft.com/office/drawing/2014/main" id="{BA1B9404-F522-3EBD-B084-65845626685C}"/>
              </a:ext>
            </a:extLst>
          </p:cNvPr>
          <p:cNvSpPr txBox="1"/>
          <p:nvPr/>
        </p:nvSpPr>
        <p:spPr>
          <a:xfrm>
            <a:off x="4549004" y="4784774"/>
            <a:ext cx="6096000" cy="369332"/>
          </a:xfrm>
          <a:prstGeom prst="rect">
            <a:avLst/>
          </a:prstGeom>
          <a:noFill/>
        </p:spPr>
        <p:txBody>
          <a:bodyPr wrap="square">
            <a:spAutoFit/>
          </a:bodyPr>
          <a:lstStyle/>
          <a:p>
            <a:pPr marL="285750" indent="-285750">
              <a:buFont typeface="Wingdings" panose="05000000000000000000" pitchFamily="2" charset="2"/>
              <a:buChar char="p"/>
            </a:pPr>
            <a:r>
              <a:rPr lang="zh-CN" altLang="en-US" dirty="0"/>
              <a:t>气相总体浓度相较于液相而言分布更为均匀</a:t>
            </a:r>
          </a:p>
        </p:txBody>
      </p:sp>
      <p:sp>
        <p:nvSpPr>
          <p:cNvPr id="13" name="文本框 12">
            <a:extLst>
              <a:ext uri="{FF2B5EF4-FFF2-40B4-BE49-F238E27FC236}">
                <a16:creationId xmlns:a16="http://schemas.microsoft.com/office/drawing/2014/main" id="{3155415C-5B10-2770-901C-61CACE14FD6C}"/>
              </a:ext>
            </a:extLst>
          </p:cNvPr>
          <p:cNvSpPr txBox="1"/>
          <p:nvPr/>
        </p:nvSpPr>
        <p:spPr>
          <a:xfrm>
            <a:off x="4549003" y="3885476"/>
            <a:ext cx="6423795" cy="369332"/>
          </a:xfrm>
          <a:prstGeom prst="rect">
            <a:avLst/>
          </a:prstGeom>
          <a:noFill/>
        </p:spPr>
        <p:txBody>
          <a:bodyPr wrap="square">
            <a:spAutoFit/>
          </a:bodyPr>
          <a:lstStyle/>
          <a:p>
            <a:pPr marL="285750" indent="-285750">
              <a:buFont typeface="Wingdings" panose="05000000000000000000" pitchFamily="2" charset="2"/>
              <a:buChar char="p"/>
            </a:pPr>
            <a:r>
              <a:rPr lang="zh-CN" altLang="en-US" dirty="0"/>
              <a:t>气液发生传质，液体向下流动浓度减小，逆向气体浓度增加</a:t>
            </a:r>
          </a:p>
        </p:txBody>
      </p:sp>
      <p:sp>
        <p:nvSpPr>
          <p:cNvPr id="14" name="文本框 13">
            <a:extLst>
              <a:ext uri="{FF2B5EF4-FFF2-40B4-BE49-F238E27FC236}">
                <a16:creationId xmlns:a16="http://schemas.microsoft.com/office/drawing/2014/main" id="{FF2D323F-C9CB-A8C4-E877-2979D056DEB3}"/>
              </a:ext>
            </a:extLst>
          </p:cNvPr>
          <p:cNvSpPr txBox="1"/>
          <p:nvPr/>
        </p:nvSpPr>
        <p:spPr>
          <a:xfrm>
            <a:off x="4549003" y="5234423"/>
            <a:ext cx="6096000" cy="369332"/>
          </a:xfrm>
          <a:prstGeom prst="rect">
            <a:avLst/>
          </a:prstGeom>
          <a:noFill/>
        </p:spPr>
        <p:txBody>
          <a:bodyPr wrap="square">
            <a:spAutoFit/>
          </a:bodyPr>
          <a:lstStyle/>
          <a:p>
            <a:pPr marL="285750" indent="-285750">
              <a:buFont typeface="Wingdings" panose="05000000000000000000" pitchFamily="2" charset="2"/>
              <a:buChar char="p"/>
            </a:pPr>
            <a:r>
              <a:rPr lang="zh-CN" altLang="en-US" dirty="0"/>
              <a:t>流线上浓度由于开孔和流道交叉出现较大波动</a:t>
            </a:r>
          </a:p>
        </p:txBody>
      </p:sp>
    </p:spTree>
    <p:extLst>
      <p:ext uri="{BB962C8B-B14F-4D97-AF65-F5344CB8AC3E}">
        <p14:creationId xmlns:p14="http://schemas.microsoft.com/office/powerpoint/2010/main" val="383528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019FBE-1EB0-29C7-0F6C-58A616FE59D0}"/>
              </a:ext>
            </a:extLst>
          </p:cNvPr>
          <p:cNvSpPr>
            <a:spLocks noGrp="1"/>
          </p:cNvSpPr>
          <p:nvPr>
            <p:ph type="title"/>
          </p:nvPr>
        </p:nvSpPr>
        <p:spPr/>
        <p:txBody>
          <a:bodyPr>
            <a:normAutofit fontScale="90000"/>
          </a:bodyPr>
          <a:lstStyle/>
          <a:p>
            <a:r>
              <a:rPr lang="zh-CN" altLang="en-US" dirty="0"/>
              <a:t>优化分析</a:t>
            </a:r>
            <a:r>
              <a:rPr lang="en-US" altLang="zh-CN" dirty="0"/>
              <a:t>——</a:t>
            </a:r>
            <a:r>
              <a:rPr lang="zh-CN" altLang="en-US" dirty="0"/>
              <a:t>开孔直径</a:t>
            </a:r>
          </a:p>
        </p:txBody>
      </p:sp>
      <p:pic>
        <p:nvPicPr>
          <p:cNvPr id="5" name="图片 4">
            <a:extLst>
              <a:ext uri="{FF2B5EF4-FFF2-40B4-BE49-F238E27FC236}">
                <a16:creationId xmlns:a16="http://schemas.microsoft.com/office/drawing/2014/main" id="{81208BBF-B94A-CDF1-3654-CE0C85BD6E04}"/>
              </a:ext>
            </a:extLst>
          </p:cNvPr>
          <p:cNvPicPr>
            <a:picLocks noChangeAspect="1"/>
          </p:cNvPicPr>
          <p:nvPr/>
        </p:nvPicPr>
        <p:blipFill>
          <a:blip r:embed="rId2"/>
          <a:stretch>
            <a:fillRect/>
          </a:stretch>
        </p:blipFill>
        <p:spPr>
          <a:xfrm>
            <a:off x="248617" y="755857"/>
            <a:ext cx="7398051" cy="5155785"/>
          </a:xfrm>
          <a:prstGeom prst="rect">
            <a:avLst/>
          </a:prstGeom>
        </p:spPr>
      </p:pic>
      <p:sp>
        <p:nvSpPr>
          <p:cNvPr id="3" name="文本框 2">
            <a:extLst>
              <a:ext uri="{FF2B5EF4-FFF2-40B4-BE49-F238E27FC236}">
                <a16:creationId xmlns:a16="http://schemas.microsoft.com/office/drawing/2014/main" id="{26A72918-9D3A-61F8-762F-A49E0C33F158}"/>
              </a:ext>
            </a:extLst>
          </p:cNvPr>
          <p:cNvSpPr txBox="1"/>
          <p:nvPr/>
        </p:nvSpPr>
        <p:spPr>
          <a:xfrm>
            <a:off x="2366492" y="5911642"/>
            <a:ext cx="2916708" cy="307777"/>
          </a:xfrm>
          <a:prstGeom prst="rect">
            <a:avLst/>
          </a:prstGeom>
          <a:noFill/>
        </p:spPr>
        <p:txBody>
          <a:bodyPr wrap="square" rtlCol="0">
            <a:spAutoFit/>
          </a:bodyPr>
          <a:lstStyle/>
          <a:p>
            <a:r>
              <a:rPr lang="zh-CN" altLang="en-US" sz="1400" dirty="0"/>
              <a:t>图 液相浓度分布随开孔直径的变化</a:t>
            </a:r>
          </a:p>
        </p:txBody>
      </p:sp>
      <p:pic>
        <p:nvPicPr>
          <p:cNvPr id="8" name="图片 7">
            <a:extLst>
              <a:ext uri="{FF2B5EF4-FFF2-40B4-BE49-F238E27FC236}">
                <a16:creationId xmlns:a16="http://schemas.microsoft.com/office/drawing/2014/main" id="{705D056A-A3B8-FE92-1DAB-AE8EA40822D5}"/>
              </a:ext>
            </a:extLst>
          </p:cNvPr>
          <p:cNvPicPr>
            <a:picLocks noChangeAspect="1"/>
          </p:cNvPicPr>
          <p:nvPr/>
        </p:nvPicPr>
        <p:blipFill>
          <a:blip r:embed="rId3"/>
          <a:stretch>
            <a:fillRect/>
          </a:stretch>
        </p:blipFill>
        <p:spPr>
          <a:xfrm>
            <a:off x="8066088" y="755857"/>
            <a:ext cx="3549742" cy="2967037"/>
          </a:xfrm>
          <a:prstGeom prst="rect">
            <a:avLst/>
          </a:prstGeom>
        </p:spPr>
      </p:pic>
      <p:sp>
        <p:nvSpPr>
          <p:cNvPr id="9" name="文本框 8">
            <a:extLst>
              <a:ext uri="{FF2B5EF4-FFF2-40B4-BE49-F238E27FC236}">
                <a16:creationId xmlns:a16="http://schemas.microsoft.com/office/drawing/2014/main" id="{1AD0465E-9080-45EA-3AB1-C4301713414A}"/>
              </a:ext>
            </a:extLst>
          </p:cNvPr>
          <p:cNvSpPr txBox="1"/>
          <p:nvPr/>
        </p:nvSpPr>
        <p:spPr>
          <a:xfrm>
            <a:off x="8699122" y="3657392"/>
            <a:ext cx="2916708" cy="307777"/>
          </a:xfrm>
          <a:prstGeom prst="rect">
            <a:avLst/>
          </a:prstGeom>
          <a:noFill/>
        </p:spPr>
        <p:txBody>
          <a:bodyPr wrap="square" rtlCol="0">
            <a:spAutoFit/>
          </a:bodyPr>
          <a:lstStyle/>
          <a:p>
            <a:r>
              <a:rPr lang="zh-CN" altLang="en-US" sz="1400" dirty="0"/>
              <a:t>图 出口液体含氪浓度变化</a:t>
            </a:r>
          </a:p>
        </p:txBody>
      </p:sp>
      <p:sp>
        <p:nvSpPr>
          <p:cNvPr id="10" name="文本框 9">
            <a:extLst>
              <a:ext uri="{FF2B5EF4-FFF2-40B4-BE49-F238E27FC236}">
                <a16:creationId xmlns:a16="http://schemas.microsoft.com/office/drawing/2014/main" id="{0B254850-582C-3E72-FB8E-7DD1506AB6D4}"/>
              </a:ext>
            </a:extLst>
          </p:cNvPr>
          <p:cNvSpPr txBox="1"/>
          <p:nvPr/>
        </p:nvSpPr>
        <p:spPr>
          <a:xfrm>
            <a:off x="8113759" y="4638120"/>
            <a:ext cx="3454400" cy="923330"/>
          </a:xfrm>
          <a:prstGeom prst="rect">
            <a:avLst/>
          </a:prstGeom>
          <a:noFill/>
        </p:spPr>
        <p:txBody>
          <a:bodyPr wrap="square" rtlCol="0">
            <a:spAutoFit/>
          </a:bodyPr>
          <a:lstStyle/>
          <a:p>
            <a:pPr marL="285750" indent="-285750">
              <a:buFont typeface="Wingdings" panose="05000000000000000000" pitchFamily="2" charset="2"/>
              <a:buChar char="p"/>
            </a:pPr>
            <a:r>
              <a:rPr lang="zh-CN" altLang="en-US" dirty="0"/>
              <a:t>开孔直径增大，尾流宽度增加，出口液体含氪浓度增加</a:t>
            </a:r>
            <a:endParaRPr lang="en-US" altLang="zh-CN" dirty="0"/>
          </a:p>
          <a:p>
            <a:pPr marL="285750" indent="-285750">
              <a:buFont typeface="Wingdings" panose="05000000000000000000" pitchFamily="2" charset="2"/>
              <a:buChar char="p"/>
            </a:pPr>
            <a:r>
              <a:rPr lang="zh-CN" altLang="en-US" dirty="0"/>
              <a:t>适当开孔有利于增强气液传质</a:t>
            </a:r>
          </a:p>
        </p:txBody>
      </p:sp>
    </p:spTree>
    <p:extLst>
      <p:ext uri="{BB962C8B-B14F-4D97-AF65-F5344CB8AC3E}">
        <p14:creationId xmlns:p14="http://schemas.microsoft.com/office/powerpoint/2010/main" val="1597359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27427B-B5D2-BCD5-8CA6-2C4E9B28A15A}"/>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12943AE6-E80F-58A2-97D4-64883B4C8855}"/>
              </a:ext>
            </a:extLst>
          </p:cNvPr>
          <p:cNvSpPr>
            <a:spLocks noGrp="1"/>
          </p:cNvSpPr>
          <p:nvPr>
            <p:ph type="title"/>
          </p:nvPr>
        </p:nvSpPr>
        <p:spPr>
          <a:xfrm>
            <a:off x="1439862" y="1355320"/>
            <a:ext cx="8796337" cy="1060855"/>
          </a:xfrm>
        </p:spPr>
        <p:txBody>
          <a:bodyPr/>
          <a:lstStyle/>
          <a:p>
            <a:r>
              <a:rPr lang="zh-CN" altLang="en-US" b="1" dirty="0">
                <a:solidFill>
                  <a:srgbClr val="C8161E"/>
                </a:solidFill>
                <a:latin typeface="+mj-ea"/>
                <a:ea typeface="+mj-ea"/>
              </a:rPr>
              <a:t>结论</a:t>
            </a:r>
            <a:endParaRPr lang="zh-CN" altLang="en-US" dirty="0">
              <a:latin typeface="+mj-ea"/>
              <a:ea typeface="+mj-ea"/>
            </a:endParaRPr>
          </a:p>
        </p:txBody>
      </p:sp>
      <p:sp>
        <p:nvSpPr>
          <p:cNvPr id="4" name="ïṥļiḋe">
            <a:extLst>
              <a:ext uri="{FF2B5EF4-FFF2-40B4-BE49-F238E27FC236}">
                <a16:creationId xmlns:a16="http://schemas.microsoft.com/office/drawing/2014/main" id="{560F572B-B009-A08E-3849-9D02BB0DF800}"/>
              </a:ext>
            </a:extLst>
          </p:cNvPr>
          <p:cNvSpPr txBox="1"/>
          <p:nvPr/>
        </p:nvSpPr>
        <p:spPr>
          <a:xfrm>
            <a:off x="1154827" y="1885747"/>
            <a:ext cx="2683748" cy="5386090"/>
          </a:xfrm>
          <a:prstGeom prst="rect">
            <a:avLst/>
          </a:prstGeom>
          <a:noFill/>
        </p:spPr>
        <p:txBody>
          <a:bodyPr wrap="none" rtlCol="0">
            <a:spAutoFit/>
          </a:bodyPr>
          <a:lstStyle/>
          <a:p>
            <a:pPr algn="r"/>
            <a:r>
              <a:rPr lang="en-US" sz="34400" b="1" spc="-300" dirty="0">
                <a:solidFill>
                  <a:schemeClr val="tx2">
                    <a:lumMod val="20000"/>
                    <a:lumOff val="80000"/>
                  </a:schemeClr>
                </a:solidFill>
              </a:rPr>
              <a:t>5</a:t>
            </a:r>
            <a:endParaRPr lang="en-GB" sz="34400" b="1" spc="-300" dirty="0">
              <a:solidFill>
                <a:schemeClr val="tx2">
                  <a:lumMod val="20000"/>
                  <a:lumOff val="80000"/>
                </a:schemeClr>
              </a:solidFill>
            </a:endParaRPr>
          </a:p>
        </p:txBody>
      </p:sp>
    </p:spTree>
    <p:extLst>
      <p:ext uri="{BB962C8B-B14F-4D97-AF65-F5344CB8AC3E}">
        <p14:creationId xmlns:p14="http://schemas.microsoft.com/office/powerpoint/2010/main" val="782681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36D11-4AD8-9858-6B20-EEF64535647B}"/>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883B254A-9443-705E-93C7-B849562D89C8}"/>
              </a:ext>
            </a:extLst>
          </p:cNvPr>
          <p:cNvSpPr>
            <a:spLocks noGrp="1"/>
          </p:cNvSpPr>
          <p:nvPr>
            <p:ph type="title"/>
          </p:nvPr>
        </p:nvSpPr>
        <p:spPr/>
        <p:txBody>
          <a:bodyPr>
            <a:normAutofit fontScale="90000"/>
          </a:bodyPr>
          <a:lstStyle/>
          <a:p>
            <a:r>
              <a:rPr lang="zh-CN" altLang="en-US" dirty="0"/>
              <a:t>结论</a:t>
            </a:r>
          </a:p>
        </p:txBody>
      </p:sp>
      <p:sp>
        <p:nvSpPr>
          <p:cNvPr id="3" name="文本框 2">
            <a:extLst>
              <a:ext uri="{FF2B5EF4-FFF2-40B4-BE49-F238E27FC236}">
                <a16:creationId xmlns:a16="http://schemas.microsoft.com/office/drawing/2014/main" id="{53EDA417-5BAF-3D52-DD03-53353A509C58}"/>
              </a:ext>
            </a:extLst>
          </p:cNvPr>
          <p:cNvSpPr txBox="1"/>
          <p:nvPr/>
        </p:nvSpPr>
        <p:spPr>
          <a:xfrm>
            <a:off x="530203" y="2091999"/>
            <a:ext cx="11131593" cy="2031325"/>
          </a:xfrm>
          <a:prstGeom prst="rect">
            <a:avLst/>
          </a:prstGeom>
          <a:noFill/>
        </p:spPr>
        <p:txBody>
          <a:bodyPr wrap="square">
            <a:spAutoFit/>
          </a:bodyPr>
          <a:lstStyle/>
          <a:p>
            <a:r>
              <a:rPr lang="en-US" altLang="zh-CN" dirty="0"/>
              <a:t>1</a:t>
            </a:r>
            <a:r>
              <a:rPr lang="zh-CN" altLang="en-US" dirty="0"/>
              <a:t>、REU多物理场耦合模型模拟结果显示冷凝器下方的首片填料顶部出口气体含氪浓度为3.002</a:t>
            </a:r>
            <a:r>
              <a:rPr lang="en-US" altLang="zh-CN" dirty="0"/>
              <a:t>×</a:t>
            </a:r>
            <a:r>
              <a:rPr lang="zh-CN" altLang="en-US" dirty="0"/>
              <a:t>10</a:t>
            </a:r>
            <a:r>
              <a:rPr lang="en-US" altLang="zh-CN" baseline="30000" dirty="0"/>
              <a:t>-7</a:t>
            </a:r>
            <a:r>
              <a:rPr lang="en-US" altLang="zh-CN" dirty="0"/>
              <a:t> mol/mol</a:t>
            </a:r>
            <a:r>
              <a:rPr lang="zh-CN" altLang="en-US" dirty="0"/>
              <a:t>，与实验误差为0.064%，具有良好的准确性。</a:t>
            </a:r>
            <a:endParaRPr lang="en-US" altLang="zh-CN" dirty="0"/>
          </a:p>
          <a:p>
            <a:endParaRPr lang="en-US" altLang="zh-CN" dirty="0"/>
          </a:p>
          <a:p>
            <a:r>
              <a:rPr lang="en-US" altLang="zh-CN" dirty="0"/>
              <a:t>2</a:t>
            </a:r>
            <a:r>
              <a:rPr lang="zh-CN" altLang="en-US" dirty="0"/>
              <a:t>、丝网规整填料交叉处置堆叠形成的交叉气液相流道能有效提高混合效率。</a:t>
            </a:r>
            <a:endParaRPr lang="en-US" altLang="zh-CN" dirty="0"/>
          </a:p>
          <a:p>
            <a:endParaRPr lang="en-US" altLang="zh-CN" dirty="0"/>
          </a:p>
          <a:p>
            <a:r>
              <a:rPr lang="en-US" altLang="zh-CN" dirty="0"/>
              <a:t>3</a:t>
            </a:r>
            <a:r>
              <a:rPr lang="zh-CN" altLang="en-US" dirty="0"/>
              <a:t>、丝网规整填料开孔会使其上的液膜在孔后方形成低浓度尾流，强化传质作用。但开孔较大会导致气液接触面积减少，提纯效率反而会降低，开孔时需要综合考虑两因素，模拟显示1.</a:t>
            </a:r>
            <a:r>
              <a:rPr lang="en-US" altLang="zh-CN" dirty="0"/>
              <a:t>0mm </a:t>
            </a:r>
            <a:r>
              <a:rPr lang="zh-CN" altLang="en-US" dirty="0"/>
              <a:t>的开孔直径下提纯效率最高。</a:t>
            </a:r>
            <a:endParaRPr lang="en-US" altLang="zh-CN" dirty="0"/>
          </a:p>
        </p:txBody>
      </p:sp>
      <p:sp>
        <p:nvSpPr>
          <p:cNvPr id="2" name="文本框 1">
            <a:extLst>
              <a:ext uri="{FF2B5EF4-FFF2-40B4-BE49-F238E27FC236}">
                <a16:creationId xmlns:a16="http://schemas.microsoft.com/office/drawing/2014/main" id="{6884A937-18A3-BE71-97E3-6A68A32DD230}"/>
              </a:ext>
            </a:extLst>
          </p:cNvPr>
          <p:cNvSpPr txBox="1"/>
          <p:nvPr/>
        </p:nvSpPr>
        <p:spPr>
          <a:xfrm>
            <a:off x="254000" y="1320800"/>
            <a:ext cx="8032968" cy="369332"/>
          </a:xfrm>
          <a:prstGeom prst="rect">
            <a:avLst/>
          </a:prstGeom>
          <a:noFill/>
        </p:spPr>
        <p:txBody>
          <a:bodyPr wrap="none" rtlCol="0">
            <a:spAutoFit/>
          </a:bodyPr>
          <a:lstStyle/>
          <a:p>
            <a:r>
              <a:rPr lang="zh-CN" altLang="en-US" dirty="0"/>
              <a:t>通过仿真获得实验较难得到的极低浓度下单片丝网填料上气液含氪浓度分布：</a:t>
            </a:r>
          </a:p>
        </p:txBody>
      </p:sp>
    </p:spTree>
    <p:extLst>
      <p:ext uri="{BB962C8B-B14F-4D97-AF65-F5344CB8AC3E}">
        <p14:creationId xmlns:p14="http://schemas.microsoft.com/office/powerpoint/2010/main" val="450590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id="{04C87E0C-764E-46DC-8EB7-C02C2FA09B3B}"/>
              </a:ext>
            </a:extLst>
          </p:cNvPr>
          <p:cNvSpPr>
            <a:spLocks noGrp="1"/>
          </p:cNvSpPr>
          <p:nvPr>
            <p:ph type="body" sz="quarter" idx="11"/>
          </p:nvPr>
        </p:nvSpPr>
        <p:spPr/>
        <p:txBody>
          <a:bodyPr/>
          <a:lstStyle/>
          <a:p>
            <a:r>
              <a:rPr lang="en-US" altLang="zh-CN" dirty="0"/>
              <a:t>Thank You</a:t>
            </a:r>
            <a:endParaRPr lang="zh-CN" altLang="en-US" dirty="0"/>
          </a:p>
        </p:txBody>
      </p:sp>
    </p:spTree>
    <p:extLst>
      <p:ext uri="{BB962C8B-B14F-4D97-AF65-F5344CB8AC3E}">
        <p14:creationId xmlns:p14="http://schemas.microsoft.com/office/powerpoint/2010/main" val="1037226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泰迪熊, 建筑, 熊, 装满&#10;&#10;描述已自动生成">
            <a:extLst>
              <a:ext uri="{FF2B5EF4-FFF2-40B4-BE49-F238E27FC236}">
                <a16:creationId xmlns:a16="http://schemas.microsoft.com/office/drawing/2014/main" id="{71FC82FA-0DC3-4228-A6AB-9FB9A0CA5660}"/>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0389" r="20389"/>
          <a:stretch/>
        </p:blipFill>
        <p:spPr/>
      </p:pic>
      <p:sp>
        <p:nvSpPr>
          <p:cNvPr id="10" name="矩形 9">
            <a:extLst>
              <a:ext uri="{FF2B5EF4-FFF2-40B4-BE49-F238E27FC236}">
                <a16:creationId xmlns:a16="http://schemas.microsoft.com/office/drawing/2014/main" id="{AB8457E3-9FED-46BF-ADA6-6F922D4F2578}"/>
              </a:ext>
            </a:extLst>
          </p:cNvPr>
          <p:cNvSpPr/>
          <p:nvPr/>
        </p:nvSpPr>
        <p:spPr>
          <a:xfrm>
            <a:off x="6649130" y="832620"/>
            <a:ext cx="4671650" cy="720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2"/>
                </a:solidFill>
              </a:rPr>
              <a:t>背景介绍</a:t>
            </a:r>
          </a:p>
        </p:txBody>
      </p:sp>
      <p:grpSp>
        <p:nvGrpSpPr>
          <p:cNvPr id="11" name="组合 10">
            <a:extLst>
              <a:ext uri="{FF2B5EF4-FFF2-40B4-BE49-F238E27FC236}">
                <a16:creationId xmlns:a16="http://schemas.microsoft.com/office/drawing/2014/main" id="{806BA19C-2A59-4169-A9AF-D30EF2FB4DAF}"/>
              </a:ext>
            </a:extLst>
          </p:cNvPr>
          <p:cNvGrpSpPr/>
          <p:nvPr/>
        </p:nvGrpSpPr>
        <p:grpSpPr>
          <a:xfrm>
            <a:off x="5718855" y="832620"/>
            <a:ext cx="720000" cy="720000"/>
            <a:chOff x="5412150" y="1180600"/>
            <a:chExt cx="720000" cy="720000"/>
          </a:xfrm>
        </p:grpSpPr>
        <p:sp>
          <p:nvSpPr>
            <p:cNvPr id="12" name="矩形 11">
              <a:extLst>
                <a:ext uri="{FF2B5EF4-FFF2-40B4-BE49-F238E27FC236}">
                  <a16:creationId xmlns:a16="http://schemas.microsoft.com/office/drawing/2014/main" id="{DD57DE09-A430-406B-A844-CB736CCD4BD9}"/>
                </a:ext>
              </a:extLst>
            </p:cNvPr>
            <p:cNvSpPr/>
            <p:nvPr/>
          </p:nvSpPr>
          <p:spPr>
            <a:xfrm>
              <a:off x="5412150" y="1180600"/>
              <a:ext cx="720000" cy="720000"/>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1</a:t>
              </a:r>
              <a:endParaRPr lang="zh-CN" altLang="en-US" sz="3200" b="1" dirty="0"/>
            </a:p>
          </p:txBody>
        </p:sp>
        <p:sp>
          <p:nvSpPr>
            <p:cNvPr id="13" name="矩形 12">
              <a:extLst>
                <a:ext uri="{FF2B5EF4-FFF2-40B4-BE49-F238E27FC236}">
                  <a16:creationId xmlns:a16="http://schemas.microsoft.com/office/drawing/2014/main" id="{D244B665-1FA9-44DF-B2BD-11729D313FF8}"/>
                </a:ext>
              </a:extLst>
            </p:cNvPr>
            <p:cNvSpPr/>
            <p:nvPr/>
          </p:nvSpPr>
          <p:spPr>
            <a:xfrm>
              <a:off x="5412150" y="1810600"/>
              <a:ext cx="720000" cy="90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a:extLst>
              <a:ext uri="{FF2B5EF4-FFF2-40B4-BE49-F238E27FC236}">
                <a16:creationId xmlns:a16="http://schemas.microsoft.com/office/drawing/2014/main" id="{C0F7BF95-A7BE-458C-BB5C-3769DDFF9E7F}"/>
              </a:ext>
            </a:extLst>
          </p:cNvPr>
          <p:cNvGrpSpPr/>
          <p:nvPr/>
        </p:nvGrpSpPr>
        <p:grpSpPr>
          <a:xfrm>
            <a:off x="5718855" y="1912620"/>
            <a:ext cx="720000" cy="720000"/>
            <a:chOff x="5412150" y="2260600"/>
            <a:chExt cx="720000" cy="720000"/>
          </a:xfrm>
        </p:grpSpPr>
        <p:sp>
          <p:nvSpPr>
            <p:cNvPr id="15" name="矩形 14">
              <a:extLst>
                <a:ext uri="{FF2B5EF4-FFF2-40B4-BE49-F238E27FC236}">
                  <a16:creationId xmlns:a16="http://schemas.microsoft.com/office/drawing/2014/main" id="{2B57CAE6-7213-494A-BFF2-E863469AA206}"/>
                </a:ext>
              </a:extLst>
            </p:cNvPr>
            <p:cNvSpPr/>
            <p:nvPr/>
          </p:nvSpPr>
          <p:spPr>
            <a:xfrm>
              <a:off x="5412150" y="2260600"/>
              <a:ext cx="720000" cy="720000"/>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2</a:t>
              </a:r>
              <a:endParaRPr lang="zh-CN" altLang="en-US" sz="3200" b="1" dirty="0"/>
            </a:p>
          </p:txBody>
        </p:sp>
        <p:sp>
          <p:nvSpPr>
            <p:cNvPr id="16" name="矩形 15">
              <a:extLst>
                <a:ext uri="{FF2B5EF4-FFF2-40B4-BE49-F238E27FC236}">
                  <a16:creationId xmlns:a16="http://schemas.microsoft.com/office/drawing/2014/main" id="{5B2CCAFC-6AE3-4676-9EC2-C1E1035D18FC}"/>
                </a:ext>
              </a:extLst>
            </p:cNvPr>
            <p:cNvSpPr/>
            <p:nvPr/>
          </p:nvSpPr>
          <p:spPr>
            <a:xfrm>
              <a:off x="5412150" y="2890600"/>
              <a:ext cx="720000" cy="90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a16="http://schemas.microsoft.com/office/drawing/2014/main" id="{D52310B0-6824-49AF-BF4A-B2594D4AD361}"/>
              </a:ext>
            </a:extLst>
          </p:cNvPr>
          <p:cNvGrpSpPr/>
          <p:nvPr/>
        </p:nvGrpSpPr>
        <p:grpSpPr>
          <a:xfrm>
            <a:off x="5718855" y="2992620"/>
            <a:ext cx="720000" cy="720000"/>
            <a:chOff x="5412150" y="3340600"/>
            <a:chExt cx="720000" cy="720000"/>
          </a:xfrm>
        </p:grpSpPr>
        <p:sp>
          <p:nvSpPr>
            <p:cNvPr id="18" name="矩形 17">
              <a:extLst>
                <a:ext uri="{FF2B5EF4-FFF2-40B4-BE49-F238E27FC236}">
                  <a16:creationId xmlns:a16="http://schemas.microsoft.com/office/drawing/2014/main" id="{E0DAEC36-4DE0-4B07-AB4B-BBD38DA98017}"/>
                </a:ext>
              </a:extLst>
            </p:cNvPr>
            <p:cNvSpPr/>
            <p:nvPr/>
          </p:nvSpPr>
          <p:spPr>
            <a:xfrm>
              <a:off x="5412150" y="3340600"/>
              <a:ext cx="720000" cy="720000"/>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3</a:t>
              </a:r>
              <a:endParaRPr lang="zh-CN" altLang="en-US" sz="3200" b="1" dirty="0"/>
            </a:p>
          </p:txBody>
        </p:sp>
        <p:sp>
          <p:nvSpPr>
            <p:cNvPr id="19" name="矩形 18">
              <a:extLst>
                <a:ext uri="{FF2B5EF4-FFF2-40B4-BE49-F238E27FC236}">
                  <a16:creationId xmlns:a16="http://schemas.microsoft.com/office/drawing/2014/main" id="{0A61687F-3A22-4C28-934B-66A59E06F982}"/>
                </a:ext>
              </a:extLst>
            </p:cNvPr>
            <p:cNvSpPr/>
            <p:nvPr/>
          </p:nvSpPr>
          <p:spPr>
            <a:xfrm>
              <a:off x="5412150" y="3970600"/>
              <a:ext cx="720000" cy="90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a16="http://schemas.microsoft.com/office/drawing/2014/main" id="{B3749FA2-9388-4453-BC33-43422119B2C5}"/>
              </a:ext>
            </a:extLst>
          </p:cNvPr>
          <p:cNvGrpSpPr/>
          <p:nvPr/>
        </p:nvGrpSpPr>
        <p:grpSpPr>
          <a:xfrm>
            <a:off x="5718855" y="4072620"/>
            <a:ext cx="720000" cy="720000"/>
            <a:chOff x="5412150" y="4420600"/>
            <a:chExt cx="720000" cy="720000"/>
          </a:xfrm>
        </p:grpSpPr>
        <p:sp>
          <p:nvSpPr>
            <p:cNvPr id="21" name="矩形 20">
              <a:extLst>
                <a:ext uri="{FF2B5EF4-FFF2-40B4-BE49-F238E27FC236}">
                  <a16:creationId xmlns:a16="http://schemas.microsoft.com/office/drawing/2014/main" id="{FB674FBB-96AF-4F18-ADC9-13A198FD3217}"/>
                </a:ext>
              </a:extLst>
            </p:cNvPr>
            <p:cNvSpPr/>
            <p:nvPr/>
          </p:nvSpPr>
          <p:spPr>
            <a:xfrm>
              <a:off x="5412150" y="4420600"/>
              <a:ext cx="720000" cy="720000"/>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4</a:t>
              </a:r>
              <a:endParaRPr lang="zh-CN" altLang="en-US" sz="3200" b="1" dirty="0"/>
            </a:p>
          </p:txBody>
        </p:sp>
        <p:sp>
          <p:nvSpPr>
            <p:cNvPr id="22" name="矩形 21">
              <a:extLst>
                <a:ext uri="{FF2B5EF4-FFF2-40B4-BE49-F238E27FC236}">
                  <a16:creationId xmlns:a16="http://schemas.microsoft.com/office/drawing/2014/main" id="{40CDB4CD-FED7-40DD-81FA-71A09C291886}"/>
                </a:ext>
              </a:extLst>
            </p:cNvPr>
            <p:cNvSpPr/>
            <p:nvPr/>
          </p:nvSpPr>
          <p:spPr>
            <a:xfrm>
              <a:off x="5412150" y="5050600"/>
              <a:ext cx="720000" cy="90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a:extLst>
              <a:ext uri="{FF2B5EF4-FFF2-40B4-BE49-F238E27FC236}">
                <a16:creationId xmlns:a16="http://schemas.microsoft.com/office/drawing/2014/main" id="{1D726FC8-315A-4E01-BC76-6016CA1B59E6}"/>
              </a:ext>
            </a:extLst>
          </p:cNvPr>
          <p:cNvSpPr/>
          <p:nvPr/>
        </p:nvSpPr>
        <p:spPr>
          <a:xfrm>
            <a:off x="6649130" y="2992620"/>
            <a:ext cx="4671650" cy="720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2"/>
                </a:solidFill>
              </a:rPr>
              <a:t>研究方法</a:t>
            </a:r>
          </a:p>
        </p:txBody>
      </p:sp>
      <p:sp>
        <p:nvSpPr>
          <p:cNvPr id="25" name="矩形 24">
            <a:extLst>
              <a:ext uri="{FF2B5EF4-FFF2-40B4-BE49-F238E27FC236}">
                <a16:creationId xmlns:a16="http://schemas.microsoft.com/office/drawing/2014/main" id="{BA9D299B-A5C0-495D-BD31-F1A8965CE4F2}"/>
              </a:ext>
            </a:extLst>
          </p:cNvPr>
          <p:cNvSpPr/>
          <p:nvPr/>
        </p:nvSpPr>
        <p:spPr>
          <a:xfrm>
            <a:off x="6649130" y="4072620"/>
            <a:ext cx="4671650" cy="720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2"/>
                </a:solidFill>
              </a:rPr>
              <a:t>仿真结果</a:t>
            </a:r>
          </a:p>
        </p:txBody>
      </p:sp>
      <p:sp>
        <p:nvSpPr>
          <p:cNvPr id="33" name="矩形: 圆角 32">
            <a:extLst>
              <a:ext uri="{FF2B5EF4-FFF2-40B4-BE49-F238E27FC236}">
                <a16:creationId xmlns:a16="http://schemas.microsoft.com/office/drawing/2014/main" id="{FC9B6454-04CB-4AD1-A51C-807E37232997}"/>
              </a:ext>
            </a:extLst>
          </p:cNvPr>
          <p:cNvSpPr/>
          <p:nvPr/>
        </p:nvSpPr>
        <p:spPr>
          <a:xfrm>
            <a:off x="0" y="0"/>
            <a:ext cx="2032000" cy="1143000"/>
          </a:xfrm>
          <a:prstGeom prst="roundRect">
            <a:avLst>
              <a:gd name="adj" fmla="val 16667"/>
            </a:avLst>
          </a:prstGeom>
          <a:solidFill>
            <a:sysClr val="window" lastClr="FFFFFF"/>
          </a:solidFill>
          <a:ln w="12700" cap="flat" cmpd="sng" algn="ctr">
            <a:noFill/>
            <a:prstDash val="solid"/>
            <a:miter lim="800000"/>
          </a:ln>
          <a:effectLst/>
        </p:spPr>
        <p:txBody>
          <a:bodyPr rtlCol="0" anchor="ctr"/>
          <a:lstStyle/>
          <a:p>
            <a:pPr algn="just"/>
            <a:endParaRPr lang="zh-CN" altLang="en-US" dirty="0"/>
          </a:p>
        </p:txBody>
      </p:sp>
      <p:sp>
        <p:nvSpPr>
          <p:cNvPr id="89" name="矩形 88">
            <a:extLst>
              <a:ext uri="{FF2B5EF4-FFF2-40B4-BE49-F238E27FC236}">
                <a16:creationId xmlns:a16="http://schemas.microsoft.com/office/drawing/2014/main" id="{A69BE773-43D4-4183-A454-3565166A68EE}"/>
              </a:ext>
            </a:extLst>
          </p:cNvPr>
          <p:cNvSpPr/>
          <p:nvPr/>
        </p:nvSpPr>
        <p:spPr>
          <a:xfrm>
            <a:off x="6649130" y="1912620"/>
            <a:ext cx="4671650" cy="720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2"/>
                </a:solidFill>
              </a:rPr>
              <a:t>研究目的</a:t>
            </a:r>
          </a:p>
        </p:txBody>
      </p:sp>
      <p:grpSp>
        <p:nvGrpSpPr>
          <p:cNvPr id="2" name="组合 1">
            <a:extLst>
              <a:ext uri="{FF2B5EF4-FFF2-40B4-BE49-F238E27FC236}">
                <a16:creationId xmlns:a16="http://schemas.microsoft.com/office/drawing/2014/main" id="{6458AD28-CA8F-E3A8-3922-2946485735B3}"/>
              </a:ext>
            </a:extLst>
          </p:cNvPr>
          <p:cNvGrpSpPr/>
          <p:nvPr/>
        </p:nvGrpSpPr>
        <p:grpSpPr>
          <a:xfrm>
            <a:off x="5718855" y="5152620"/>
            <a:ext cx="720000" cy="720000"/>
            <a:chOff x="5412150" y="4420600"/>
            <a:chExt cx="720000" cy="720000"/>
          </a:xfrm>
        </p:grpSpPr>
        <p:sp>
          <p:nvSpPr>
            <p:cNvPr id="3" name="矩形 2">
              <a:extLst>
                <a:ext uri="{FF2B5EF4-FFF2-40B4-BE49-F238E27FC236}">
                  <a16:creationId xmlns:a16="http://schemas.microsoft.com/office/drawing/2014/main" id="{6F9D0746-10B8-7D95-8F1D-C1CCBE679E7A}"/>
                </a:ext>
              </a:extLst>
            </p:cNvPr>
            <p:cNvSpPr/>
            <p:nvPr/>
          </p:nvSpPr>
          <p:spPr>
            <a:xfrm>
              <a:off x="5412150" y="4420600"/>
              <a:ext cx="720000" cy="720000"/>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5</a:t>
              </a:r>
              <a:endParaRPr lang="zh-CN" altLang="en-US" sz="3200" b="1" dirty="0"/>
            </a:p>
          </p:txBody>
        </p:sp>
        <p:sp>
          <p:nvSpPr>
            <p:cNvPr id="4" name="矩形 3">
              <a:extLst>
                <a:ext uri="{FF2B5EF4-FFF2-40B4-BE49-F238E27FC236}">
                  <a16:creationId xmlns:a16="http://schemas.microsoft.com/office/drawing/2014/main" id="{394EA9D6-FD6C-1C00-CD3F-58C8018DDF98}"/>
                </a:ext>
              </a:extLst>
            </p:cNvPr>
            <p:cNvSpPr/>
            <p:nvPr/>
          </p:nvSpPr>
          <p:spPr>
            <a:xfrm>
              <a:off x="5412150" y="5050600"/>
              <a:ext cx="720000" cy="90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a:extLst>
              <a:ext uri="{FF2B5EF4-FFF2-40B4-BE49-F238E27FC236}">
                <a16:creationId xmlns:a16="http://schemas.microsoft.com/office/drawing/2014/main" id="{C26EF381-EF29-77D3-2081-76539EDE8B72}"/>
              </a:ext>
            </a:extLst>
          </p:cNvPr>
          <p:cNvSpPr/>
          <p:nvPr/>
        </p:nvSpPr>
        <p:spPr>
          <a:xfrm>
            <a:off x="6649130" y="5152620"/>
            <a:ext cx="4671650" cy="720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2"/>
                </a:solidFill>
              </a:rPr>
              <a:t>结论</a:t>
            </a:r>
          </a:p>
        </p:txBody>
      </p:sp>
    </p:spTree>
    <p:extLst>
      <p:ext uri="{BB962C8B-B14F-4D97-AF65-F5344CB8AC3E}">
        <p14:creationId xmlns:p14="http://schemas.microsoft.com/office/powerpoint/2010/main" val="40597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2DDFD52-617B-446D-A57C-43A10239AADF}"/>
              </a:ext>
            </a:extLst>
          </p:cNvPr>
          <p:cNvSpPr>
            <a:spLocks noGrp="1"/>
          </p:cNvSpPr>
          <p:nvPr>
            <p:ph type="title"/>
          </p:nvPr>
        </p:nvSpPr>
        <p:spPr>
          <a:xfrm>
            <a:off x="1439862" y="1355320"/>
            <a:ext cx="8796337" cy="1060855"/>
          </a:xfrm>
        </p:spPr>
        <p:txBody>
          <a:bodyPr/>
          <a:lstStyle/>
          <a:p>
            <a:r>
              <a:rPr lang="zh-CN" altLang="en-US" b="1" dirty="0">
                <a:solidFill>
                  <a:srgbClr val="C8161E"/>
                </a:solidFill>
                <a:latin typeface="+mj-ea"/>
                <a:ea typeface="+mj-ea"/>
              </a:rPr>
              <a:t>背景介绍</a:t>
            </a:r>
            <a:endParaRPr lang="zh-CN" altLang="en-US" dirty="0">
              <a:latin typeface="+mj-ea"/>
              <a:ea typeface="+mj-ea"/>
            </a:endParaRPr>
          </a:p>
        </p:txBody>
      </p:sp>
      <p:sp>
        <p:nvSpPr>
          <p:cNvPr id="4" name="ïṥļiḋe">
            <a:extLst>
              <a:ext uri="{FF2B5EF4-FFF2-40B4-BE49-F238E27FC236}">
                <a16:creationId xmlns:a16="http://schemas.microsoft.com/office/drawing/2014/main" id="{0BBF4F21-8386-41B1-9046-EBC7BE2DE090}"/>
              </a:ext>
            </a:extLst>
          </p:cNvPr>
          <p:cNvSpPr txBox="1"/>
          <p:nvPr/>
        </p:nvSpPr>
        <p:spPr>
          <a:xfrm>
            <a:off x="1154827" y="1885747"/>
            <a:ext cx="2683748" cy="5386090"/>
          </a:xfrm>
          <a:prstGeom prst="rect">
            <a:avLst/>
          </a:prstGeom>
          <a:noFill/>
        </p:spPr>
        <p:txBody>
          <a:bodyPr wrap="none" rtlCol="0">
            <a:spAutoFit/>
          </a:bodyPr>
          <a:lstStyle/>
          <a:p>
            <a:pPr algn="r"/>
            <a:r>
              <a:rPr lang="en-US" sz="34400" b="1" spc="-300" dirty="0">
                <a:solidFill>
                  <a:schemeClr val="tx2">
                    <a:lumMod val="20000"/>
                    <a:lumOff val="80000"/>
                  </a:schemeClr>
                </a:solidFill>
              </a:rPr>
              <a:t>1</a:t>
            </a:r>
            <a:endParaRPr lang="en-GB" sz="34400" b="1" spc="-300" dirty="0">
              <a:solidFill>
                <a:schemeClr val="tx2">
                  <a:lumMod val="20000"/>
                  <a:lumOff val="80000"/>
                </a:schemeClr>
              </a:solidFill>
            </a:endParaRPr>
          </a:p>
        </p:txBody>
      </p:sp>
    </p:spTree>
    <p:extLst>
      <p:ext uri="{BB962C8B-B14F-4D97-AF65-F5344CB8AC3E}">
        <p14:creationId xmlns:p14="http://schemas.microsoft.com/office/powerpoint/2010/main" val="550759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240344CF-58CC-4B50-9449-739EE7AAD9BD}"/>
              </a:ext>
            </a:extLst>
          </p:cNvPr>
          <p:cNvSpPr>
            <a:spLocks noGrp="1"/>
          </p:cNvSpPr>
          <p:nvPr>
            <p:ph type="title"/>
          </p:nvPr>
        </p:nvSpPr>
        <p:spPr/>
        <p:txBody>
          <a:bodyPr>
            <a:normAutofit fontScale="90000"/>
          </a:bodyPr>
          <a:lstStyle/>
          <a:p>
            <a:r>
              <a:rPr lang="zh-CN" altLang="en-US" dirty="0"/>
              <a:t>背景介绍</a:t>
            </a:r>
          </a:p>
        </p:txBody>
      </p:sp>
      <p:sp>
        <p:nvSpPr>
          <p:cNvPr id="2" name="文本框 1">
            <a:extLst>
              <a:ext uri="{FF2B5EF4-FFF2-40B4-BE49-F238E27FC236}">
                <a16:creationId xmlns:a16="http://schemas.microsoft.com/office/drawing/2014/main" id="{B7DDFA34-B186-C08F-CC63-F055DE4F034B}"/>
              </a:ext>
            </a:extLst>
          </p:cNvPr>
          <p:cNvSpPr txBox="1"/>
          <p:nvPr/>
        </p:nvSpPr>
        <p:spPr>
          <a:xfrm>
            <a:off x="353503" y="854683"/>
            <a:ext cx="11641647" cy="646331"/>
          </a:xfrm>
          <a:prstGeom prst="rect">
            <a:avLst/>
          </a:prstGeom>
          <a:noFill/>
        </p:spPr>
        <p:txBody>
          <a:bodyPr wrap="square" rtlCol="0">
            <a:spAutoFit/>
          </a:bodyPr>
          <a:lstStyle/>
          <a:p>
            <a:r>
              <a:rPr lang="zh-CN" altLang="en-US" dirty="0"/>
              <a:t>暗物质探测实验中时间投影室以超高纯氙为介质，商业可得氙中含有氪</a:t>
            </a:r>
            <a:r>
              <a:rPr lang="en-US" altLang="zh-CN" dirty="0"/>
              <a:t>-85</a:t>
            </a:r>
            <a:r>
              <a:rPr lang="zh-CN" altLang="en-US" dirty="0"/>
              <a:t>，会持续释放</a:t>
            </a:r>
            <a:r>
              <a:rPr lang="en-US" altLang="zh-CN" dirty="0"/>
              <a:t>β</a:t>
            </a:r>
            <a:r>
              <a:rPr lang="zh-CN" altLang="en-US" dirty="0"/>
              <a:t>射线引入本底噪声，为保证低本底需求，需要将氙中的氪含量降至</a:t>
            </a:r>
            <a:r>
              <a:rPr lang="en-US" altLang="zh-CN" dirty="0"/>
              <a:t>10</a:t>
            </a:r>
            <a:r>
              <a:rPr lang="en-US" altLang="zh-CN" baseline="30000" dirty="0"/>
              <a:t>-12 </a:t>
            </a:r>
            <a:r>
              <a:rPr lang="en-US" altLang="zh-CN" dirty="0"/>
              <a:t>mol/mol</a:t>
            </a:r>
            <a:r>
              <a:rPr lang="zh-CN" altLang="en-US" dirty="0"/>
              <a:t>以下。</a:t>
            </a:r>
            <a:endParaRPr lang="en-US" altLang="zh-CN" dirty="0"/>
          </a:p>
        </p:txBody>
      </p:sp>
      <p:pic>
        <p:nvPicPr>
          <p:cNvPr id="1026" name="Picture 2" descr="查看源图像">
            <a:extLst>
              <a:ext uri="{FF2B5EF4-FFF2-40B4-BE49-F238E27FC236}">
                <a16:creationId xmlns:a16="http://schemas.microsoft.com/office/drawing/2014/main" id="{FC25AEDC-DC57-4B4A-7F93-72ABB808C4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503" y="1731250"/>
            <a:ext cx="2471434" cy="3326529"/>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a:extLst>
              <a:ext uri="{FF2B5EF4-FFF2-40B4-BE49-F238E27FC236}">
                <a16:creationId xmlns:a16="http://schemas.microsoft.com/office/drawing/2014/main" id="{A74874FC-F1B7-3324-A2BD-F9172054D6B1}"/>
              </a:ext>
            </a:extLst>
          </p:cNvPr>
          <p:cNvSpPr txBox="1"/>
          <p:nvPr/>
        </p:nvSpPr>
        <p:spPr>
          <a:xfrm>
            <a:off x="986409" y="5082985"/>
            <a:ext cx="1311578" cy="307777"/>
          </a:xfrm>
          <a:prstGeom prst="rect">
            <a:avLst/>
          </a:prstGeom>
          <a:noFill/>
        </p:spPr>
        <p:txBody>
          <a:bodyPr wrap="none" rtlCol="0">
            <a:spAutoFit/>
          </a:bodyPr>
          <a:lstStyle/>
          <a:p>
            <a:r>
              <a:rPr lang="zh-CN" altLang="en-US" sz="1400" dirty="0"/>
              <a:t>图 时间投影室</a:t>
            </a:r>
          </a:p>
        </p:txBody>
      </p:sp>
      <p:sp>
        <p:nvSpPr>
          <p:cNvPr id="6" name="文本框 5">
            <a:extLst>
              <a:ext uri="{FF2B5EF4-FFF2-40B4-BE49-F238E27FC236}">
                <a16:creationId xmlns:a16="http://schemas.microsoft.com/office/drawing/2014/main" id="{06BAFFA0-CD54-1C85-AD3F-A4E1F94A82C1}"/>
              </a:ext>
            </a:extLst>
          </p:cNvPr>
          <p:cNvSpPr txBox="1"/>
          <p:nvPr/>
        </p:nvSpPr>
        <p:spPr>
          <a:xfrm>
            <a:off x="3152642" y="1627123"/>
            <a:ext cx="8842507" cy="646331"/>
          </a:xfrm>
          <a:prstGeom prst="rect">
            <a:avLst/>
          </a:prstGeom>
          <a:noFill/>
        </p:spPr>
        <p:txBody>
          <a:bodyPr wrap="square">
            <a:spAutoFit/>
          </a:bodyPr>
          <a:lstStyle/>
          <a:p>
            <a:r>
              <a:rPr lang="zh-CN" altLang="en-US" dirty="0"/>
              <a:t>目前采用低温精馏可实现以最高</a:t>
            </a:r>
            <a:r>
              <a:rPr lang="en-US" altLang="zh-CN" dirty="0"/>
              <a:t>10 kg/h</a:t>
            </a:r>
            <a:r>
              <a:rPr lang="zh-CN" altLang="en-US" dirty="0"/>
              <a:t>提纯速率将氪含量降至</a:t>
            </a:r>
            <a:r>
              <a:rPr lang="en-US" altLang="zh-CN" dirty="0"/>
              <a:t>10</a:t>
            </a:r>
            <a:r>
              <a:rPr lang="en-US" altLang="zh-CN" baseline="30000" dirty="0"/>
              <a:t>-14 </a:t>
            </a:r>
            <a:r>
              <a:rPr lang="en-US" altLang="zh-CN" dirty="0"/>
              <a:t>mol/mol</a:t>
            </a:r>
            <a:r>
              <a:rPr lang="zh-CN" altLang="en-US" dirty="0"/>
              <a:t>水平，但其设计方法参考</a:t>
            </a:r>
            <a:r>
              <a:rPr lang="en-US" altLang="zh-CN" dirty="0"/>
              <a:t>M-T</a:t>
            </a:r>
            <a:r>
              <a:rPr lang="zh-CN" altLang="en-US" dirty="0"/>
              <a:t>方法时采用了</a:t>
            </a:r>
            <a:r>
              <a:rPr lang="en-US" altLang="zh-CN" dirty="0"/>
              <a:t>2</a:t>
            </a:r>
            <a:r>
              <a:rPr lang="zh-CN" altLang="en-US" dirty="0"/>
              <a:t>倍系数放大</a:t>
            </a:r>
          </a:p>
        </p:txBody>
      </p:sp>
      <p:graphicFrame>
        <p:nvGraphicFramePr>
          <p:cNvPr id="7" name="表格 6">
            <a:extLst>
              <a:ext uri="{FF2B5EF4-FFF2-40B4-BE49-F238E27FC236}">
                <a16:creationId xmlns:a16="http://schemas.microsoft.com/office/drawing/2014/main" id="{84A8F43C-A1B4-7F89-5D23-B6FBBFEE4084}"/>
              </a:ext>
            </a:extLst>
          </p:cNvPr>
          <p:cNvGraphicFramePr>
            <a:graphicFrameLocks noGrp="1"/>
          </p:cNvGraphicFramePr>
          <p:nvPr>
            <p:extLst>
              <p:ext uri="{D42A27DB-BD31-4B8C-83A1-F6EECF244321}">
                <p14:modId xmlns:p14="http://schemas.microsoft.com/office/powerpoint/2010/main" val="1394792303"/>
              </p:ext>
            </p:extLst>
          </p:nvPr>
        </p:nvGraphicFramePr>
        <p:xfrm>
          <a:off x="4457894" y="2399563"/>
          <a:ext cx="6134827" cy="2554089"/>
        </p:xfrm>
        <a:graphic>
          <a:graphicData uri="http://schemas.openxmlformats.org/drawingml/2006/table">
            <a:tbl>
              <a:tblPr firstRow="1" firstCol="1" bandRow="1">
                <a:tableStyleId>{5C22544A-7EE6-4342-B048-85BDC9FD1C3A}</a:tableStyleId>
              </a:tblPr>
              <a:tblGrid>
                <a:gridCol w="469074">
                  <a:extLst>
                    <a:ext uri="{9D8B030D-6E8A-4147-A177-3AD203B41FA5}">
                      <a16:colId xmlns:a16="http://schemas.microsoft.com/office/drawing/2014/main" val="2546280014"/>
                    </a:ext>
                  </a:extLst>
                </a:gridCol>
                <a:gridCol w="1350122">
                  <a:extLst>
                    <a:ext uri="{9D8B030D-6E8A-4147-A177-3AD203B41FA5}">
                      <a16:colId xmlns:a16="http://schemas.microsoft.com/office/drawing/2014/main" val="611546389"/>
                    </a:ext>
                  </a:extLst>
                </a:gridCol>
                <a:gridCol w="862520">
                  <a:extLst>
                    <a:ext uri="{9D8B030D-6E8A-4147-A177-3AD203B41FA5}">
                      <a16:colId xmlns:a16="http://schemas.microsoft.com/office/drawing/2014/main" val="2302675225"/>
                    </a:ext>
                  </a:extLst>
                </a:gridCol>
                <a:gridCol w="1123136">
                  <a:extLst>
                    <a:ext uri="{9D8B030D-6E8A-4147-A177-3AD203B41FA5}">
                      <a16:colId xmlns:a16="http://schemas.microsoft.com/office/drawing/2014/main" val="928774721"/>
                    </a:ext>
                  </a:extLst>
                </a:gridCol>
                <a:gridCol w="2329975">
                  <a:extLst>
                    <a:ext uri="{9D8B030D-6E8A-4147-A177-3AD203B41FA5}">
                      <a16:colId xmlns:a16="http://schemas.microsoft.com/office/drawing/2014/main" val="2362368303"/>
                    </a:ext>
                  </a:extLst>
                </a:gridCol>
              </a:tblGrid>
              <a:tr h="404991">
                <a:tc>
                  <a:txBody>
                    <a:bodyPr/>
                    <a:lstStyle/>
                    <a:p>
                      <a:pPr algn="ctr">
                        <a:lnSpc>
                          <a:spcPct val="125000"/>
                        </a:lnSpc>
                        <a:spcBef>
                          <a:spcPts val="600"/>
                        </a:spcBef>
                      </a:pPr>
                      <a:r>
                        <a:rPr lang="zh-CN" sz="1100" kern="100" dirty="0">
                          <a:solidFill>
                            <a:sysClr val="windowText" lastClr="000000"/>
                          </a:solidFill>
                          <a:effectLst/>
                        </a:rPr>
                        <a:t>时间</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zh-CN" sz="1100" kern="100" dirty="0">
                          <a:solidFill>
                            <a:sysClr val="windowText" lastClr="000000"/>
                          </a:solidFill>
                          <a:effectLst/>
                        </a:rPr>
                        <a:t>研制单位</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zh-CN" sz="1100" kern="100" dirty="0">
                          <a:solidFill>
                            <a:sysClr val="windowText" lastClr="000000"/>
                          </a:solidFill>
                          <a:effectLst/>
                        </a:rPr>
                        <a:t>所属项目</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zh-CN" sz="1100" kern="100" dirty="0">
                          <a:solidFill>
                            <a:sysClr val="windowText" lastClr="000000"/>
                          </a:solidFill>
                          <a:effectLst/>
                        </a:rPr>
                        <a:t>提纯速率</a:t>
                      </a:r>
                      <a:r>
                        <a:rPr lang="en-US" sz="1100" kern="100" dirty="0">
                          <a:solidFill>
                            <a:sysClr val="windowText" lastClr="000000"/>
                          </a:solidFill>
                          <a:effectLst/>
                        </a:rPr>
                        <a:t>(kg/h)</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zh-CN" sz="1100" kern="100" dirty="0">
                          <a:solidFill>
                            <a:sysClr val="windowText" lastClr="000000"/>
                          </a:solidFill>
                          <a:effectLst/>
                        </a:rPr>
                        <a:t>提纯效果</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3870623"/>
                  </a:ext>
                </a:extLst>
              </a:tr>
              <a:tr h="417019">
                <a:tc>
                  <a:txBody>
                    <a:bodyPr/>
                    <a:lstStyle/>
                    <a:p>
                      <a:pPr algn="ctr">
                        <a:lnSpc>
                          <a:spcPct val="125000"/>
                        </a:lnSpc>
                        <a:spcBef>
                          <a:spcPts val="600"/>
                        </a:spcBef>
                      </a:pPr>
                      <a:r>
                        <a:rPr lang="en-US" sz="1100" kern="100" dirty="0">
                          <a:solidFill>
                            <a:sysClr val="windowText" lastClr="000000"/>
                          </a:solidFill>
                          <a:effectLst/>
                        </a:rPr>
                        <a:t>2009</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25000"/>
                        </a:lnSpc>
                        <a:spcBef>
                          <a:spcPts val="600"/>
                        </a:spcBef>
                      </a:pPr>
                      <a:r>
                        <a:rPr lang="zh-CN" sz="1100" kern="100" dirty="0">
                          <a:effectLst/>
                        </a:rPr>
                        <a:t>日本东京大学</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25000"/>
                        </a:lnSpc>
                        <a:spcBef>
                          <a:spcPts val="600"/>
                        </a:spcBef>
                      </a:pPr>
                      <a:r>
                        <a:rPr lang="en-US" sz="1100" kern="100" dirty="0">
                          <a:effectLst/>
                        </a:rPr>
                        <a:t>XMASS</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25000"/>
                        </a:lnSpc>
                        <a:spcBef>
                          <a:spcPts val="600"/>
                        </a:spcBef>
                      </a:pPr>
                      <a:r>
                        <a:rPr lang="en-US" sz="1100" kern="100" dirty="0">
                          <a:effectLst/>
                        </a:rPr>
                        <a:t>0.6</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25000"/>
                        </a:lnSpc>
                        <a:spcBef>
                          <a:spcPts val="600"/>
                        </a:spcBef>
                      </a:pPr>
                      <a:r>
                        <a:rPr lang="zh-CN" sz="1100" kern="100" dirty="0">
                          <a:effectLst/>
                        </a:rPr>
                        <a:t>氪含量降低</a:t>
                      </a:r>
                      <a:r>
                        <a:rPr lang="en-US" sz="1100" kern="100" dirty="0">
                          <a:effectLst/>
                        </a:rPr>
                        <a:t>3</a:t>
                      </a:r>
                      <a:r>
                        <a:rPr lang="zh-CN" sz="1100" kern="100" dirty="0">
                          <a:effectLst/>
                        </a:rPr>
                        <a:t>个数量级，从</a:t>
                      </a:r>
                      <a:r>
                        <a:rPr lang="en-US" sz="1100" kern="100" dirty="0">
                          <a:effectLst/>
                        </a:rPr>
                        <a:t>10</a:t>
                      </a:r>
                      <a:r>
                        <a:rPr lang="en-US" sz="1100" kern="100" baseline="30000" dirty="0">
                          <a:effectLst/>
                        </a:rPr>
                        <a:t>-9</a:t>
                      </a:r>
                      <a:r>
                        <a:rPr lang="en-US" sz="1100" kern="100" dirty="0">
                          <a:effectLst/>
                        </a:rPr>
                        <a:t>mol/mol</a:t>
                      </a:r>
                      <a:r>
                        <a:rPr lang="zh-CN" sz="1100" kern="100" dirty="0">
                          <a:effectLst/>
                        </a:rPr>
                        <a:t>降低至</a:t>
                      </a:r>
                      <a:r>
                        <a:rPr lang="en-US" sz="1100" kern="100" dirty="0">
                          <a:effectLst/>
                        </a:rPr>
                        <a:t>10</a:t>
                      </a:r>
                      <a:r>
                        <a:rPr lang="en-US" sz="1100" kern="100" baseline="30000" dirty="0">
                          <a:effectLst/>
                        </a:rPr>
                        <a:t>-12</a:t>
                      </a:r>
                      <a:r>
                        <a:rPr lang="en-US" sz="1100" kern="100" dirty="0">
                          <a:effectLst/>
                        </a:rPr>
                        <a:t>mol/mol</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78437632"/>
                  </a:ext>
                </a:extLst>
              </a:tr>
              <a:tr h="404002">
                <a:tc>
                  <a:txBody>
                    <a:bodyPr/>
                    <a:lstStyle/>
                    <a:p>
                      <a:pPr algn="ctr">
                        <a:lnSpc>
                          <a:spcPct val="125000"/>
                        </a:lnSpc>
                        <a:spcBef>
                          <a:spcPts val="600"/>
                        </a:spcBef>
                      </a:pPr>
                      <a:r>
                        <a:rPr lang="en-US" sz="1100" kern="100" dirty="0">
                          <a:solidFill>
                            <a:sysClr val="windowText" lastClr="000000"/>
                          </a:solidFill>
                          <a:effectLst/>
                        </a:rPr>
                        <a:t>2013</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zh-CN" sz="1100" kern="100" dirty="0">
                          <a:effectLst/>
                        </a:rPr>
                        <a:t>中国上海交通大学</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en-US" sz="1100" kern="100">
                          <a:effectLst/>
                        </a:rPr>
                        <a:t>PandaX-</a:t>
                      </a:r>
                      <a:r>
                        <a:rPr lang="zh-CN" sz="1100" kern="100">
                          <a:effectLst/>
                        </a:rPr>
                        <a:t>Ⅱ</a:t>
                      </a:r>
                      <a:endParaRPr lang="zh-CN" sz="900" kern="10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en-US" sz="1100" kern="100" dirty="0">
                          <a:effectLst/>
                        </a:rPr>
                        <a:t>5</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zh-CN" sz="1100" kern="100" dirty="0">
                          <a:effectLst/>
                        </a:rPr>
                        <a:t>氪含量降低</a:t>
                      </a:r>
                      <a:r>
                        <a:rPr lang="en-US" sz="1100" kern="100" dirty="0">
                          <a:effectLst/>
                        </a:rPr>
                        <a:t>3</a:t>
                      </a:r>
                      <a:r>
                        <a:rPr lang="zh-CN" sz="1100" kern="100" dirty="0">
                          <a:effectLst/>
                        </a:rPr>
                        <a:t>个数量级，从</a:t>
                      </a:r>
                      <a:r>
                        <a:rPr lang="en-US" sz="1100" kern="100" dirty="0">
                          <a:effectLst/>
                        </a:rPr>
                        <a:t>10</a:t>
                      </a:r>
                      <a:r>
                        <a:rPr lang="en-US" sz="1100" kern="100" baseline="30000" dirty="0">
                          <a:effectLst/>
                        </a:rPr>
                        <a:t>-9</a:t>
                      </a:r>
                      <a:r>
                        <a:rPr lang="en-US" sz="1100" kern="100" dirty="0">
                          <a:effectLst/>
                        </a:rPr>
                        <a:t>mol/mol</a:t>
                      </a:r>
                      <a:r>
                        <a:rPr lang="zh-CN" sz="1100" kern="100" dirty="0">
                          <a:effectLst/>
                        </a:rPr>
                        <a:t>降低至</a:t>
                      </a:r>
                      <a:r>
                        <a:rPr lang="en-US" sz="1100" kern="100" dirty="0">
                          <a:effectLst/>
                        </a:rPr>
                        <a:t>10</a:t>
                      </a:r>
                      <a:r>
                        <a:rPr lang="en-US" sz="1100" kern="100" baseline="30000" dirty="0">
                          <a:effectLst/>
                        </a:rPr>
                        <a:t>-12</a:t>
                      </a:r>
                      <a:r>
                        <a:rPr lang="en-US" sz="1100" kern="100" dirty="0">
                          <a:effectLst/>
                        </a:rPr>
                        <a:t>mol/mol</a:t>
                      </a:r>
                      <a:r>
                        <a:rPr lang="en-US" sz="1100" kern="100" baseline="30000" dirty="0">
                          <a:effectLst/>
                        </a:rPr>
                        <a:t>[12]</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extLst>
                  <a:ext uri="{0D108BD9-81ED-4DB2-BD59-A6C34878D82A}">
                    <a16:rowId xmlns:a16="http://schemas.microsoft.com/office/drawing/2014/main" val="3778264505"/>
                  </a:ext>
                </a:extLst>
              </a:tr>
              <a:tr h="507056">
                <a:tc>
                  <a:txBody>
                    <a:bodyPr/>
                    <a:lstStyle/>
                    <a:p>
                      <a:pPr algn="ctr">
                        <a:lnSpc>
                          <a:spcPct val="125000"/>
                        </a:lnSpc>
                        <a:spcBef>
                          <a:spcPts val="600"/>
                        </a:spcBef>
                      </a:pPr>
                      <a:r>
                        <a:rPr lang="en-US" sz="1100" kern="100" dirty="0">
                          <a:solidFill>
                            <a:sysClr val="windowText" lastClr="000000"/>
                          </a:solidFill>
                          <a:effectLst/>
                        </a:rPr>
                        <a:t>2013</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zh-CN" sz="1100" kern="100" dirty="0">
                          <a:effectLst/>
                        </a:rPr>
                        <a:t>日本东京大学</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en-US" sz="1100" kern="100">
                          <a:effectLst/>
                        </a:rPr>
                        <a:t>XMASS</a:t>
                      </a:r>
                      <a:endParaRPr lang="zh-CN" sz="900" kern="10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en-US" sz="1100" kern="100" dirty="0">
                          <a:effectLst/>
                        </a:rPr>
                        <a:t>4.7</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zh-CN" sz="1100" kern="100" dirty="0">
                          <a:effectLst/>
                        </a:rPr>
                        <a:t>氪含量降低</a:t>
                      </a:r>
                      <a:r>
                        <a:rPr lang="en-US" sz="1100" kern="100" dirty="0">
                          <a:effectLst/>
                        </a:rPr>
                        <a:t>5</a:t>
                      </a:r>
                      <a:r>
                        <a:rPr lang="zh-CN" sz="1100" kern="100" dirty="0">
                          <a:effectLst/>
                        </a:rPr>
                        <a:t>个数量级，从</a:t>
                      </a:r>
                      <a:r>
                        <a:rPr lang="en-US" sz="1100" kern="100" dirty="0">
                          <a:effectLst/>
                        </a:rPr>
                        <a:t>3.4</a:t>
                      </a:r>
                      <a:r>
                        <a:rPr lang="zh-CN" sz="1100" kern="100" dirty="0">
                          <a:effectLst/>
                        </a:rPr>
                        <a:t>×</a:t>
                      </a:r>
                      <a:r>
                        <a:rPr lang="en-US" sz="1100" kern="100" dirty="0">
                          <a:effectLst/>
                        </a:rPr>
                        <a:t>10</a:t>
                      </a:r>
                      <a:r>
                        <a:rPr lang="en-US" sz="1100" kern="100" baseline="30000" dirty="0">
                          <a:effectLst/>
                        </a:rPr>
                        <a:t>-7</a:t>
                      </a:r>
                      <a:r>
                        <a:rPr lang="en-US" sz="1100" kern="100" dirty="0">
                          <a:effectLst/>
                        </a:rPr>
                        <a:t>mol/mol</a:t>
                      </a:r>
                      <a:r>
                        <a:rPr lang="zh-CN" sz="1100" kern="100" dirty="0">
                          <a:effectLst/>
                        </a:rPr>
                        <a:t>降低至</a:t>
                      </a:r>
                      <a:r>
                        <a:rPr lang="en-US" sz="1100" kern="100" dirty="0">
                          <a:effectLst/>
                        </a:rPr>
                        <a:t>3.3</a:t>
                      </a:r>
                      <a:r>
                        <a:rPr lang="zh-CN" sz="1100" kern="100" dirty="0">
                          <a:effectLst/>
                        </a:rPr>
                        <a:t>×</a:t>
                      </a:r>
                      <a:r>
                        <a:rPr lang="en-US" sz="1100" kern="100" dirty="0">
                          <a:effectLst/>
                        </a:rPr>
                        <a:t>10</a:t>
                      </a:r>
                      <a:r>
                        <a:rPr lang="en-US" sz="1100" kern="100" baseline="30000" dirty="0">
                          <a:effectLst/>
                        </a:rPr>
                        <a:t>-12</a:t>
                      </a:r>
                      <a:r>
                        <a:rPr lang="en-US" sz="1100" kern="100" dirty="0">
                          <a:effectLst/>
                        </a:rPr>
                        <a:t>mol/mol</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extLst>
                  <a:ext uri="{0D108BD9-81ED-4DB2-BD59-A6C34878D82A}">
                    <a16:rowId xmlns:a16="http://schemas.microsoft.com/office/drawing/2014/main" val="2511728871"/>
                  </a:ext>
                </a:extLst>
              </a:tr>
              <a:tr h="404002">
                <a:tc>
                  <a:txBody>
                    <a:bodyPr/>
                    <a:lstStyle/>
                    <a:p>
                      <a:pPr algn="ctr">
                        <a:lnSpc>
                          <a:spcPct val="125000"/>
                        </a:lnSpc>
                        <a:spcBef>
                          <a:spcPts val="600"/>
                        </a:spcBef>
                      </a:pPr>
                      <a:r>
                        <a:rPr lang="en-US" sz="1100" kern="100" dirty="0">
                          <a:solidFill>
                            <a:sysClr val="windowText" lastClr="000000"/>
                          </a:solidFill>
                          <a:effectLst/>
                        </a:rPr>
                        <a:t>2016</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zh-CN" sz="1100" kern="100" dirty="0">
                          <a:effectLst/>
                        </a:rPr>
                        <a:t>德国</a:t>
                      </a:r>
                      <a:r>
                        <a:rPr lang="en-US" sz="1100" kern="100" dirty="0">
                          <a:effectLst/>
                        </a:rPr>
                        <a:t>Münster</a:t>
                      </a:r>
                      <a:r>
                        <a:rPr lang="zh-CN" altLang="en-US" sz="1100" kern="100" dirty="0">
                          <a:effectLst/>
                        </a:rPr>
                        <a:t>大学</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en-US" sz="1100" kern="100">
                          <a:effectLst/>
                        </a:rPr>
                        <a:t>Xenon1T</a:t>
                      </a:r>
                      <a:endParaRPr lang="zh-CN" sz="900" kern="10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en-US" sz="1100" kern="100" dirty="0">
                          <a:effectLst/>
                        </a:rPr>
                        <a:t>3</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tc>
                  <a:txBody>
                    <a:bodyPr/>
                    <a:lstStyle/>
                    <a:p>
                      <a:pPr algn="ctr">
                        <a:lnSpc>
                          <a:spcPct val="125000"/>
                        </a:lnSpc>
                        <a:spcBef>
                          <a:spcPts val="600"/>
                        </a:spcBef>
                      </a:pPr>
                      <a:r>
                        <a:rPr lang="zh-CN" sz="1100" kern="100" dirty="0">
                          <a:effectLst/>
                        </a:rPr>
                        <a:t>氪含量降低</a:t>
                      </a:r>
                      <a:r>
                        <a:rPr lang="en-US" sz="1100" kern="100" dirty="0">
                          <a:effectLst/>
                        </a:rPr>
                        <a:t>5</a:t>
                      </a:r>
                      <a:r>
                        <a:rPr lang="zh-CN" sz="1100" kern="100" dirty="0">
                          <a:effectLst/>
                        </a:rPr>
                        <a:t>个数量级，从</a:t>
                      </a:r>
                      <a:r>
                        <a:rPr lang="en-US" sz="1100" kern="100" dirty="0">
                          <a:effectLst/>
                        </a:rPr>
                        <a:t>10</a:t>
                      </a:r>
                      <a:r>
                        <a:rPr lang="en-US" sz="1100" kern="100" baseline="30000" dirty="0">
                          <a:effectLst/>
                        </a:rPr>
                        <a:t>-9</a:t>
                      </a:r>
                      <a:r>
                        <a:rPr lang="en-US" sz="1100" kern="100" dirty="0">
                          <a:effectLst/>
                        </a:rPr>
                        <a:t>mol/mol</a:t>
                      </a:r>
                      <a:r>
                        <a:rPr lang="zh-CN" sz="1100" kern="100" dirty="0">
                          <a:effectLst/>
                        </a:rPr>
                        <a:t>降低至</a:t>
                      </a:r>
                      <a:r>
                        <a:rPr lang="en-US" sz="1100" kern="100" dirty="0">
                          <a:effectLst/>
                        </a:rPr>
                        <a:t>10</a:t>
                      </a:r>
                      <a:r>
                        <a:rPr lang="en-US" sz="1100" kern="100" baseline="30000" dirty="0">
                          <a:effectLst/>
                        </a:rPr>
                        <a:t>-14</a:t>
                      </a:r>
                      <a:r>
                        <a:rPr lang="en-US" sz="1100" kern="100" dirty="0">
                          <a:effectLst/>
                        </a:rPr>
                        <a:t>mol/mol</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solidFill>
                      <a:schemeClr val="bg1"/>
                    </a:solidFill>
                  </a:tcPr>
                </a:tc>
                <a:extLst>
                  <a:ext uri="{0D108BD9-81ED-4DB2-BD59-A6C34878D82A}">
                    <a16:rowId xmlns:a16="http://schemas.microsoft.com/office/drawing/2014/main" val="4245916003"/>
                  </a:ext>
                </a:extLst>
              </a:tr>
              <a:tr h="417019">
                <a:tc>
                  <a:txBody>
                    <a:bodyPr/>
                    <a:lstStyle/>
                    <a:p>
                      <a:pPr algn="ctr">
                        <a:lnSpc>
                          <a:spcPct val="125000"/>
                        </a:lnSpc>
                        <a:spcBef>
                          <a:spcPts val="600"/>
                        </a:spcBef>
                      </a:pPr>
                      <a:r>
                        <a:rPr lang="en-US" sz="1100" kern="100" dirty="0">
                          <a:solidFill>
                            <a:sysClr val="windowText" lastClr="000000"/>
                          </a:solidFill>
                          <a:effectLst/>
                        </a:rPr>
                        <a:t>2020</a:t>
                      </a:r>
                      <a:endParaRPr lang="zh-CN" sz="900" kern="100" dirty="0">
                        <a:solidFill>
                          <a:sysClr val="windowText" lastClr="000000"/>
                        </a:solidFill>
                        <a:effectLst/>
                        <a:latin typeface="Times New Roman" panose="02020603050405020304" pitchFamily="18" charset="0"/>
                        <a:ea typeface="宋体" panose="02010600030101010101" pitchFamily="2" charset="-122"/>
                      </a:endParaRPr>
                    </a:p>
                  </a:txBody>
                  <a:tcPr marL="61103" marR="61103" marT="0" marB="0" anchor="ctr">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zh-CN" sz="1100" kern="100" dirty="0">
                          <a:effectLst/>
                        </a:rPr>
                        <a:t>中国上海交通大学</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en-US" sz="1100" kern="100" dirty="0">
                          <a:effectLst/>
                        </a:rPr>
                        <a:t>PandaX-4T</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en-US" sz="1100" kern="100" dirty="0">
                          <a:effectLst/>
                        </a:rPr>
                        <a:t>10</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5000"/>
                        </a:lnSpc>
                        <a:spcBef>
                          <a:spcPts val="600"/>
                        </a:spcBef>
                      </a:pPr>
                      <a:r>
                        <a:rPr lang="zh-CN" sz="1100" kern="100" dirty="0">
                          <a:effectLst/>
                        </a:rPr>
                        <a:t>氪含量降低</a:t>
                      </a:r>
                      <a:r>
                        <a:rPr lang="en-US" sz="1100" kern="100" dirty="0">
                          <a:effectLst/>
                        </a:rPr>
                        <a:t>7</a:t>
                      </a:r>
                      <a:r>
                        <a:rPr lang="zh-CN" sz="1100" kern="100" dirty="0">
                          <a:effectLst/>
                        </a:rPr>
                        <a:t>个数量级，从</a:t>
                      </a:r>
                      <a:r>
                        <a:rPr lang="en-US" sz="1100" kern="100" dirty="0">
                          <a:effectLst/>
                        </a:rPr>
                        <a:t>5</a:t>
                      </a:r>
                      <a:r>
                        <a:rPr lang="zh-CN" sz="1100" kern="100" dirty="0">
                          <a:effectLst/>
                        </a:rPr>
                        <a:t>×</a:t>
                      </a:r>
                      <a:r>
                        <a:rPr lang="en-US" sz="1100" kern="100" dirty="0">
                          <a:effectLst/>
                        </a:rPr>
                        <a:t>10</a:t>
                      </a:r>
                      <a:r>
                        <a:rPr lang="en-US" sz="1100" kern="100" baseline="30000" dirty="0">
                          <a:effectLst/>
                        </a:rPr>
                        <a:t>-7</a:t>
                      </a:r>
                      <a:r>
                        <a:rPr lang="en-US" sz="1100" kern="100" dirty="0">
                          <a:effectLst/>
                        </a:rPr>
                        <a:t>mol/mol</a:t>
                      </a:r>
                      <a:r>
                        <a:rPr lang="zh-CN" sz="1100" kern="100" dirty="0">
                          <a:effectLst/>
                        </a:rPr>
                        <a:t>降低至</a:t>
                      </a:r>
                      <a:r>
                        <a:rPr lang="en-US" sz="1100" kern="100" dirty="0">
                          <a:effectLst/>
                        </a:rPr>
                        <a:t>10</a:t>
                      </a:r>
                      <a:r>
                        <a:rPr lang="en-US" sz="1100" kern="100" baseline="30000" dirty="0">
                          <a:effectLst/>
                        </a:rPr>
                        <a:t>-14</a:t>
                      </a:r>
                      <a:r>
                        <a:rPr lang="en-US" sz="1100" kern="100" dirty="0">
                          <a:effectLst/>
                        </a:rPr>
                        <a:t>mol/mo</a:t>
                      </a:r>
                      <a:r>
                        <a:rPr lang="en-US" altLang="zh-CN" sz="1100" kern="100" dirty="0">
                          <a:effectLst/>
                        </a:rPr>
                        <a:t>l</a:t>
                      </a:r>
                      <a:endParaRPr lang="zh-CN" sz="900" kern="100" dirty="0">
                        <a:effectLst/>
                        <a:latin typeface="Times New Roman" panose="02020603050405020304" pitchFamily="18" charset="0"/>
                        <a:ea typeface="宋体" panose="02010600030101010101" pitchFamily="2" charset="-122"/>
                      </a:endParaRPr>
                    </a:p>
                  </a:txBody>
                  <a:tcPr marL="61103" marR="61103" marT="0" marB="0"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495713"/>
                  </a:ext>
                </a:extLst>
              </a:tr>
            </a:tbl>
          </a:graphicData>
        </a:graphic>
      </p:graphicFrame>
      <p:sp>
        <p:nvSpPr>
          <p:cNvPr id="8" name="文本框 7">
            <a:extLst>
              <a:ext uri="{FF2B5EF4-FFF2-40B4-BE49-F238E27FC236}">
                <a16:creationId xmlns:a16="http://schemas.microsoft.com/office/drawing/2014/main" id="{DF908B16-ACDF-5786-E20F-52FE76134344}"/>
              </a:ext>
            </a:extLst>
          </p:cNvPr>
          <p:cNvSpPr txBox="1"/>
          <p:nvPr/>
        </p:nvSpPr>
        <p:spPr>
          <a:xfrm>
            <a:off x="6207989" y="4978857"/>
            <a:ext cx="3106941" cy="307777"/>
          </a:xfrm>
          <a:prstGeom prst="rect">
            <a:avLst/>
          </a:prstGeom>
          <a:noFill/>
        </p:spPr>
        <p:txBody>
          <a:bodyPr wrap="none" rtlCol="0">
            <a:spAutoFit/>
          </a:bodyPr>
          <a:lstStyle/>
          <a:p>
            <a:r>
              <a:rPr lang="zh-CN" altLang="en-US" sz="1400" dirty="0"/>
              <a:t>表 目前已研制的氪氙分离低温精馏塔</a:t>
            </a:r>
          </a:p>
        </p:txBody>
      </p:sp>
      <p:sp>
        <p:nvSpPr>
          <p:cNvPr id="10" name="文本框 9">
            <a:extLst>
              <a:ext uri="{FF2B5EF4-FFF2-40B4-BE49-F238E27FC236}">
                <a16:creationId xmlns:a16="http://schemas.microsoft.com/office/drawing/2014/main" id="{2A2F5197-7635-9DB0-4794-8750DA04340D}"/>
              </a:ext>
            </a:extLst>
          </p:cNvPr>
          <p:cNvSpPr txBox="1"/>
          <p:nvPr/>
        </p:nvSpPr>
        <p:spPr>
          <a:xfrm>
            <a:off x="3152642" y="5441908"/>
            <a:ext cx="8842507" cy="646331"/>
          </a:xfrm>
          <a:prstGeom prst="rect">
            <a:avLst/>
          </a:prstGeom>
          <a:noFill/>
        </p:spPr>
        <p:txBody>
          <a:bodyPr wrap="square" rtlCol="0">
            <a:spAutoFit/>
          </a:bodyPr>
          <a:lstStyle/>
          <a:p>
            <a:r>
              <a:rPr lang="zh-CN" altLang="en-US" dirty="0"/>
              <a:t>低温精馏塔分离效率很大程度上取决于其内部填料的性能，因此有必要对于填料性能进行研究。</a:t>
            </a:r>
          </a:p>
        </p:txBody>
      </p:sp>
    </p:spTree>
    <p:extLst>
      <p:ext uri="{BB962C8B-B14F-4D97-AF65-F5344CB8AC3E}">
        <p14:creationId xmlns:p14="http://schemas.microsoft.com/office/powerpoint/2010/main" val="221219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F65DFF-714E-E3F0-FBB1-4E6F05E136FD}"/>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6D3F654E-E1A8-3836-287A-CFDFF53F297B}"/>
              </a:ext>
            </a:extLst>
          </p:cNvPr>
          <p:cNvSpPr>
            <a:spLocks noGrp="1"/>
          </p:cNvSpPr>
          <p:nvPr>
            <p:ph type="title"/>
          </p:nvPr>
        </p:nvSpPr>
        <p:spPr>
          <a:xfrm>
            <a:off x="1439862" y="1355320"/>
            <a:ext cx="8796337" cy="1060855"/>
          </a:xfrm>
        </p:spPr>
        <p:txBody>
          <a:bodyPr/>
          <a:lstStyle/>
          <a:p>
            <a:r>
              <a:rPr lang="zh-CN" altLang="en-US" b="1" dirty="0">
                <a:solidFill>
                  <a:srgbClr val="C8161E"/>
                </a:solidFill>
                <a:latin typeface="+mj-ea"/>
                <a:ea typeface="+mj-ea"/>
              </a:rPr>
              <a:t>研究目的</a:t>
            </a:r>
            <a:endParaRPr lang="zh-CN" altLang="en-US" dirty="0">
              <a:latin typeface="+mj-ea"/>
              <a:ea typeface="+mj-ea"/>
            </a:endParaRPr>
          </a:p>
        </p:txBody>
      </p:sp>
      <p:sp>
        <p:nvSpPr>
          <p:cNvPr id="4" name="ïṥļiḋe">
            <a:extLst>
              <a:ext uri="{FF2B5EF4-FFF2-40B4-BE49-F238E27FC236}">
                <a16:creationId xmlns:a16="http://schemas.microsoft.com/office/drawing/2014/main" id="{D14B51BB-1B0E-A0BD-6EF0-03DD950CFD3C}"/>
              </a:ext>
            </a:extLst>
          </p:cNvPr>
          <p:cNvSpPr txBox="1"/>
          <p:nvPr/>
        </p:nvSpPr>
        <p:spPr>
          <a:xfrm>
            <a:off x="1154827" y="1885747"/>
            <a:ext cx="2683748" cy="5386090"/>
          </a:xfrm>
          <a:prstGeom prst="rect">
            <a:avLst/>
          </a:prstGeom>
          <a:noFill/>
        </p:spPr>
        <p:txBody>
          <a:bodyPr wrap="none" rtlCol="0">
            <a:spAutoFit/>
          </a:bodyPr>
          <a:lstStyle/>
          <a:p>
            <a:pPr algn="r"/>
            <a:r>
              <a:rPr lang="en-US" sz="34400" b="1" spc="-300" dirty="0">
                <a:solidFill>
                  <a:schemeClr val="tx2">
                    <a:lumMod val="20000"/>
                    <a:lumOff val="80000"/>
                  </a:schemeClr>
                </a:solidFill>
              </a:rPr>
              <a:t>2</a:t>
            </a:r>
            <a:endParaRPr lang="en-GB" sz="34400" b="1" spc="-300" dirty="0">
              <a:solidFill>
                <a:schemeClr val="tx2">
                  <a:lumMod val="20000"/>
                  <a:lumOff val="80000"/>
                </a:schemeClr>
              </a:solidFill>
            </a:endParaRPr>
          </a:p>
        </p:txBody>
      </p:sp>
    </p:spTree>
    <p:extLst>
      <p:ext uri="{BB962C8B-B14F-4D97-AF65-F5344CB8AC3E}">
        <p14:creationId xmlns:p14="http://schemas.microsoft.com/office/powerpoint/2010/main" val="84534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A8F4A-E64F-E1B7-76EA-B4BB866E24FA}"/>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97C5C4EB-FBAF-BD08-4917-0956ECDFEDAB}"/>
              </a:ext>
            </a:extLst>
          </p:cNvPr>
          <p:cNvSpPr>
            <a:spLocks noGrp="1"/>
          </p:cNvSpPr>
          <p:nvPr>
            <p:ph type="title"/>
          </p:nvPr>
        </p:nvSpPr>
        <p:spPr/>
        <p:txBody>
          <a:bodyPr>
            <a:normAutofit fontScale="90000"/>
          </a:bodyPr>
          <a:lstStyle/>
          <a:p>
            <a:r>
              <a:rPr lang="zh-CN" altLang="en-US" dirty="0"/>
              <a:t>研究目的</a:t>
            </a:r>
          </a:p>
        </p:txBody>
      </p:sp>
      <p:sp>
        <p:nvSpPr>
          <p:cNvPr id="2" name="文本框 1">
            <a:extLst>
              <a:ext uri="{FF2B5EF4-FFF2-40B4-BE49-F238E27FC236}">
                <a16:creationId xmlns:a16="http://schemas.microsoft.com/office/drawing/2014/main" id="{072304DE-8AC8-5731-BB1F-C3C3851860C7}"/>
              </a:ext>
            </a:extLst>
          </p:cNvPr>
          <p:cNvSpPr txBox="1"/>
          <p:nvPr/>
        </p:nvSpPr>
        <p:spPr>
          <a:xfrm>
            <a:off x="439876" y="5256476"/>
            <a:ext cx="11143882" cy="646331"/>
          </a:xfrm>
          <a:prstGeom prst="rect">
            <a:avLst/>
          </a:prstGeom>
          <a:noFill/>
        </p:spPr>
        <p:txBody>
          <a:bodyPr wrap="square" rtlCol="0">
            <a:spAutoFit/>
          </a:bodyPr>
          <a:lstStyle/>
          <a:p>
            <a:r>
              <a:rPr lang="zh-CN" altLang="en-US" dirty="0"/>
              <a:t>在极低浓度下采取实验的方法获得单片填料上的气液浓度分布难度极高，因此有必要采用数值模拟的方法研究低温精馏塔内填料上气液两相流动和传质情况。</a:t>
            </a:r>
          </a:p>
        </p:txBody>
      </p:sp>
      <p:sp>
        <p:nvSpPr>
          <p:cNvPr id="3" name="矩形 2">
            <a:extLst>
              <a:ext uri="{FF2B5EF4-FFF2-40B4-BE49-F238E27FC236}">
                <a16:creationId xmlns:a16="http://schemas.microsoft.com/office/drawing/2014/main" id="{2D7134BA-395F-D843-D251-0D7169113FEA}"/>
              </a:ext>
            </a:extLst>
          </p:cNvPr>
          <p:cNvSpPr/>
          <p:nvPr/>
        </p:nvSpPr>
        <p:spPr>
          <a:xfrm>
            <a:off x="3365868" y="1040472"/>
            <a:ext cx="1156513" cy="538837"/>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zh-CN" altLang="en-US" dirty="0"/>
              <a:t>小尺度</a:t>
            </a:r>
          </a:p>
        </p:txBody>
      </p:sp>
      <p:sp>
        <p:nvSpPr>
          <p:cNvPr id="5" name="矩形 4">
            <a:extLst>
              <a:ext uri="{FF2B5EF4-FFF2-40B4-BE49-F238E27FC236}">
                <a16:creationId xmlns:a16="http://schemas.microsoft.com/office/drawing/2014/main" id="{2A580052-3A6E-6C87-1243-23D4E92866CB}"/>
              </a:ext>
            </a:extLst>
          </p:cNvPr>
          <p:cNvSpPr/>
          <p:nvPr/>
        </p:nvSpPr>
        <p:spPr>
          <a:xfrm>
            <a:off x="3400473" y="2481899"/>
            <a:ext cx="1156513" cy="538837"/>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zh-CN" altLang="en-US" dirty="0"/>
              <a:t>低浓度</a:t>
            </a:r>
          </a:p>
        </p:txBody>
      </p:sp>
      <p:pic>
        <p:nvPicPr>
          <p:cNvPr id="6" name="图片 5">
            <a:extLst>
              <a:ext uri="{FF2B5EF4-FFF2-40B4-BE49-F238E27FC236}">
                <a16:creationId xmlns:a16="http://schemas.microsoft.com/office/drawing/2014/main" id="{1056A52C-F36D-044E-4EB9-E056433A1656}"/>
              </a:ext>
            </a:extLst>
          </p:cNvPr>
          <p:cNvPicPr>
            <a:picLocks noChangeAspect="1"/>
          </p:cNvPicPr>
          <p:nvPr/>
        </p:nvPicPr>
        <p:blipFill>
          <a:blip r:embed="rId2"/>
          <a:srcRect t="60" r="46307"/>
          <a:stretch/>
        </p:blipFill>
        <p:spPr>
          <a:xfrm>
            <a:off x="1657350" y="702676"/>
            <a:ext cx="1487449" cy="1463911"/>
          </a:xfrm>
          <a:prstGeom prst="rect">
            <a:avLst/>
          </a:prstGeom>
        </p:spPr>
      </p:pic>
      <p:sp>
        <p:nvSpPr>
          <p:cNvPr id="7" name="文本框 6">
            <a:extLst>
              <a:ext uri="{FF2B5EF4-FFF2-40B4-BE49-F238E27FC236}">
                <a16:creationId xmlns:a16="http://schemas.microsoft.com/office/drawing/2014/main" id="{1549F933-9DC5-B3F4-CA4C-6AAB1577EEAC}"/>
              </a:ext>
            </a:extLst>
          </p:cNvPr>
          <p:cNvSpPr txBox="1"/>
          <p:nvPr/>
        </p:nvSpPr>
        <p:spPr>
          <a:xfrm>
            <a:off x="4870450" y="1125224"/>
            <a:ext cx="4405373" cy="369332"/>
          </a:xfrm>
          <a:prstGeom prst="rect">
            <a:avLst/>
          </a:prstGeom>
          <a:noFill/>
        </p:spPr>
        <p:txBody>
          <a:bodyPr wrap="none" rtlCol="0">
            <a:spAutoFit/>
          </a:bodyPr>
          <a:lstStyle/>
          <a:p>
            <a:r>
              <a:rPr lang="zh-CN" altLang="en-US" dirty="0"/>
              <a:t>单片丝网厚度仅为</a:t>
            </a:r>
            <a:r>
              <a:rPr lang="en-US" altLang="zh-CN" dirty="0"/>
              <a:t>0.4mm</a:t>
            </a:r>
            <a:r>
              <a:rPr lang="zh-CN" altLang="en-US" dirty="0"/>
              <a:t>，开孔直径</a:t>
            </a:r>
            <a:r>
              <a:rPr lang="en-US" altLang="zh-CN" dirty="0"/>
              <a:t>2mm</a:t>
            </a:r>
            <a:endParaRPr lang="zh-CN" altLang="en-US" dirty="0"/>
          </a:p>
        </p:txBody>
      </p:sp>
      <p:pic>
        <p:nvPicPr>
          <p:cNvPr id="9" name="图片 8">
            <a:extLst>
              <a:ext uri="{FF2B5EF4-FFF2-40B4-BE49-F238E27FC236}">
                <a16:creationId xmlns:a16="http://schemas.microsoft.com/office/drawing/2014/main" id="{778BC7B3-D38C-BB4E-C6C4-191C50DC143F}"/>
              </a:ext>
            </a:extLst>
          </p:cNvPr>
          <p:cNvPicPr>
            <a:picLocks noChangeAspect="1"/>
          </p:cNvPicPr>
          <p:nvPr/>
        </p:nvPicPr>
        <p:blipFill>
          <a:blip r:embed="rId3"/>
          <a:stretch>
            <a:fillRect/>
          </a:stretch>
        </p:blipFill>
        <p:spPr>
          <a:xfrm>
            <a:off x="1593259" y="2205096"/>
            <a:ext cx="1641027" cy="1277733"/>
          </a:xfrm>
          <a:prstGeom prst="rect">
            <a:avLst/>
          </a:prstGeom>
        </p:spPr>
      </p:pic>
      <p:sp>
        <p:nvSpPr>
          <p:cNvPr id="10" name="文本框 9">
            <a:extLst>
              <a:ext uri="{FF2B5EF4-FFF2-40B4-BE49-F238E27FC236}">
                <a16:creationId xmlns:a16="http://schemas.microsoft.com/office/drawing/2014/main" id="{972139B2-6FE4-8B3A-F2D3-26435707F3EB}"/>
              </a:ext>
            </a:extLst>
          </p:cNvPr>
          <p:cNvSpPr txBox="1"/>
          <p:nvPr/>
        </p:nvSpPr>
        <p:spPr>
          <a:xfrm>
            <a:off x="4878785" y="2566651"/>
            <a:ext cx="4916731" cy="369332"/>
          </a:xfrm>
          <a:prstGeom prst="rect">
            <a:avLst/>
          </a:prstGeom>
          <a:noFill/>
        </p:spPr>
        <p:txBody>
          <a:bodyPr wrap="none" rtlCol="0">
            <a:spAutoFit/>
          </a:bodyPr>
          <a:lstStyle/>
          <a:p>
            <a:r>
              <a:rPr lang="zh-CN" altLang="en-US" dirty="0"/>
              <a:t>气液中氪浓度为</a:t>
            </a:r>
            <a:r>
              <a:rPr lang="en-US" altLang="zh-CN" dirty="0"/>
              <a:t>10</a:t>
            </a:r>
            <a:r>
              <a:rPr lang="en-US" altLang="zh-CN" baseline="30000" dirty="0"/>
              <a:t>-7</a:t>
            </a:r>
            <a:r>
              <a:rPr lang="en-US" altLang="zh-CN" dirty="0"/>
              <a:t>~10</a:t>
            </a:r>
            <a:r>
              <a:rPr lang="en-US" altLang="zh-CN" baseline="30000" dirty="0"/>
              <a:t>-12</a:t>
            </a:r>
            <a:r>
              <a:rPr lang="en-US" altLang="zh-CN" dirty="0"/>
              <a:t> mol/mol</a:t>
            </a:r>
            <a:r>
              <a:rPr lang="zh-CN" altLang="en-US" dirty="0"/>
              <a:t>，浓度极低</a:t>
            </a:r>
          </a:p>
        </p:txBody>
      </p:sp>
      <p:pic>
        <p:nvPicPr>
          <p:cNvPr id="12" name="图片 11">
            <a:extLst>
              <a:ext uri="{FF2B5EF4-FFF2-40B4-BE49-F238E27FC236}">
                <a16:creationId xmlns:a16="http://schemas.microsoft.com/office/drawing/2014/main" id="{A51D98A7-4209-1396-CB79-AA70257C6EC9}"/>
              </a:ext>
            </a:extLst>
          </p:cNvPr>
          <p:cNvPicPr>
            <a:picLocks noChangeAspect="1"/>
          </p:cNvPicPr>
          <p:nvPr/>
        </p:nvPicPr>
        <p:blipFill>
          <a:blip r:embed="rId4"/>
          <a:stretch>
            <a:fillRect/>
          </a:stretch>
        </p:blipFill>
        <p:spPr>
          <a:xfrm>
            <a:off x="1834336" y="3521338"/>
            <a:ext cx="1399950" cy="1571167"/>
          </a:xfrm>
          <a:prstGeom prst="rect">
            <a:avLst/>
          </a:prstGeom>
        </p:spPr>
      </p:pic>
      <p:sp>
        <p:nvSpPr>
          <p:cNvPr id="13" name="矩形 12">
            <a:extLst>
              <a:ext uri="{FF2B5EF4-FFF2-40B4-BE49-F238E27FC236}">
                <a16:creationId xmlns:a16="http://schemas.microsoft.com/office/drawing/2014/main" id="{84BE2343-4612-EC6A-8068-01A5B3CE0EB3}"/>
              </a:ext>
            </a:extLst>
          </p:cNvPr>
          <p:cNvSpPr/>
          <p:nvPr/>
        </p:nvSpPr>
        <p:spPr>
          <a:xfrm>
            <a:off x="3489373" y="4037502"/>
            <a:ext cx="1156513" cy="538837"/>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zh-CN" altLang="en-US" dirty="0"/>
              <a:t>难取样</a:t>
            </a:r>
          </a:p>
        </p:txBody>
      </p:sp>
      <p:sp>
        <p:nvSpPr>
          <p:cNvPr id="14" name="文本框 13">
            <a:extLst>
              <a:ext uri="{FF2B5EF4-FFF2-40B4-BE49-F238E27FC236}">
                <a16:creationId xmlns:a16="http://schemas.microsoft.com/office/drawing/2014/main" id="{38E9D4B5-DA63-7A2C-CDB5-06434F21AE42}"/>
              </a:ext>
            </a:extLst>
          </p:cNvPr>
          <p:cNvSpPr txBox="1"/>
          <p:nvPr/>
        </p:nvSpPr>
        <p:spPr>
          <a:xfrm>
            <a:off x="4870450" y="4122254"/>
            <a:ext cx="4570482" cy="369332"/>
          </a:xfrm>
          <a:prstGeom prst="rect">
            <a:avLst/>
          </a:prstGeom>
          <a:noFill/>
        </p:spPr>
        <p:txBody>
          <a:bodyPr wrap="none" rtlCol="0">
            <a:spAutoFit/>
          </a:bodyPr>
          <a:lstStyle/>
          <a:p>
            <a:r>
              <a:rPr lang="zh-CN" altLang="en-US" dirty="0"/>
              <a:t>各个塔板上的液相以薄膜形式附着于丝网上</a:t>
            </a:r>
          </a:p>
        </p:txBody>
      </p:sp>
    </p:spTree>
    <p:extLst>
      <p:ext uri="{BB962C8B-B14F-4D97-AF65-F5344CB8AC3E}">
        <p14:creationId xmlns:p14="http://schemas.microsoft.com/office/powerpoint/2010/main" val="173475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8B8B15-5A98-E75E-45F7-DBEF28DE086D}"/>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0C75581E-0CCB-BBB9-5CB1-54AF574621D0}"/>
              </a:ext>
            </a:extLst>
          </p:cNvPr>
          <p:cNvSpPr>
            <a:spLocks noGrp="1"/>
          </p:cNvSpPr>
          <p:nvPr>
            <p:ph type="title"/>
          </p:nvPr>
        </p:nvSpPr>
        <p:spPr>
          <a:xfrm>
            <a:off x="1439862" y="1355320"/>
            <a:ext cx="8796337" cy="1060855"/>
          </a:xfrm>
        </p:spPr>
        <p:txBody>
          <a:bodyPr/>
          <a:lstStyle/>
          <a:p>
            <a:r>
              <a:rPr lang="zh-CN" altLang="en-US" b="1" dirty="0">
                <a:solidFill>
                  <a:srgbClr val="C8161E"/>
                </a:solidFill>
                <a:latin typeface="+mj-ea"/>
                <a:ea typeface="+mj-ea"/>
              </a:rPr>
              <a:t>研究方法</a:t>
            </a:r>
            <a:endParaRPr lang="zh-CN" altLang="en-US" dirty="0">
              <a:latin typeface="+mj-ea"/>
              <a:ea typeface="+mj-ea"/>
            </a:endParaRPr>
          </a:p>
        </p:txBody>
      </p:sp>
      <p:sp>
        <p:nvSpPr>
          <p:cNvPr id="4" name="ïṥļiḋe">
            <a:extLst>
              <a:ext uri="{FF2B5EF4-FFF2-40B4-BE49-F238E27FC236}">
                <a16:creationId xmlns:a16="http://schemas.microsoft.com/office/drawing/2014/main" id="{DC60A3DA-1BFD-1DA2-AE0C-280DED6D8D73}"/>
              </a:ext>
            </a:extLst>
          </p:cNvPr>
          <p:cNvSpPr txBox="1"/>
          <p:nvPr/>
        </p:nvSpPr>
        <p:spPr>
          <a:xfrm>
            <a:off x="1154827" y="1885747"/>
            <a:ext cx="2683748" cy="5386090"/>
          </a:xfrm>
          <a:prstGeom prst="rect">
            <a:avLst/>
          </a:prstGeom>
          <a:noFill/>
        </p:spPr>
        <p:txBody>
          <a:bodyPr wrap="none" rtlCol="0">
            <a:spAutoFit/>
          </a:bodyPr>
          <a:lstStyle/>
          <a:p>
            <a:pPr algn="r"/>
            <a:r>
              <a:rPr lang="en-US" sz="34400" b="1" spc="-300" dirty="0">
                <a:solidFill>
                  <a:schemeClr val="tx2">
                    <a:lumMod val="20000"/>
                    <a:lumOff val="80000"/>
                  </a:schemeClr>
                </a:solidFill>
              </a:rPr>
              <a:t>3</a:t>
            </a:r>
            <a:endParaRPr lang="en-GB" sz="34400" b="1" spc="-300" dirty="0">
              <a:solidFill>
                <a:schemeClr val="tx2">
                  <a:lumMod val="20000"/>
                  <a:lumOff val="80000"/>
                </a:schemeClr>
              </a:solidFill>
            </a:endParaRPr>
          </a:p>
        </p:txBody>
      </p:sp>
    </p:spTree>
    <p:extLst>
      <p:ext uri="{BB962C8B-B14F-4D97-AF65-F5344CB8AC3E}">
        <p14:creationId xmlns:p14="http://schemas.microsoft.com/office/powerpoint/2010/main" val="229269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C7162-56C9-00D8-C372-35FF97990C1F}"/>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B593A835-AC15-596B-19C2-E7A63F35CC86}"/>
              </a:ext>
            </a:extLst>
          </p:cNvPr>
          <p:cNvSpPr>
            <a:spLocks noGrp="1"/>
          </p:cNvSpPr>
          <p:nvPr>
            <p:ph type="title"/>
          </p:nvPr>
        </p:nvSpPr>
        <p:spPr/>
        <p:txBody>
          <a:bodyPr>
            <a:normAutofit fontScale="90000"/>
          </a:bodyPr>
          <a:lstStyle/>
          <a:p>
            <a:r>
              <a:rPr lang="zh-CN" altLang="en-US" dirty="0"/>
              <a:t>研究方法</a:t>
            </a:r>
            <a:r>
              <a:rPr lang="en-US" altLang="zh-CN" dirty="0"/>
              <a:t>——</a:t>
            </a:r>
            <a:r>
              <a:rPr lang="zh-CN" altLang="en-US" dirty="0"/>
              <a:t>几何模型</a:t>
            </a:r>
          </a:p>
        </p:txBody>
      </p:sp>
      <p:sp>
        <p:nvSpPr>
          <p:cNvPr id="2" name="文本框 1">
            <a:extLst>
              <a:ext uri="{FF2B5EF4-FFF2-40B4-BE49-F238E27FC236}">
                <a16:creationId xmlns:a16="http://schemas.microsoft.com/office/drawing/2014/main" id="{0AD35A57-2A72-7C1F-6E59-26483B7248EB}"/>
              </a:ext>
            </a:extLst>
          </p:cNvPr>
          <p:cNvSpPr txBox="1"/>
          <p:nvPr/>
        </p:nvSpPr>
        <p:spPr>
          <a:xfrm>
            <a:off x="327659" y="814647"/>
            <a:ext cx="11587250" cy="369332"/>
          </a:xfrm>
          <a:prstGeom prst="rect">
            <a:avLst/>
          </a:prstGeom>
          <a:noFill/>
        </p:spPr>
        <p:txBody>
          <a:bodyPr wrap="square">
            <a:spAutoFit/>
          </a:bodyPr>
          <a:lstStyle/>
          <a:p>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实验使用的是由上海化工研究院开发的双层金属丝网规整填料</a:t>
            </a:r>
            <a:r>
              <a:rPr lang="en-US" altLang="zh-CN" sz="1800" dirty="0">
                <a:effectLst/>
                <a:latin typeface="微软雅黑" panose="020B0503020204020204" pitchFamily="34" charset="-122"/>
                <a:ea typeface="微软雅黑" panose="020B0503020204020204" pitchFamily="34" charset="-122"/>
              </a:rPr>
              <a:t>PACK-</a:t>
            </a:r>
            <a:r>
              <a:rPr lang="en-US" altLang="zh-CN" sz="1800" baseline="30000" dirty="0">
                <a:effectLst/>
                <a:latin typeface="微软雅黑" panose="020B0503020204020204" pitchFamily="34" charset="-122"/>
                <a:ea typeface="微软雅黑" panose="020B0503020204020204" pitchFamily="34" charset="-122"/>
              </a:rPr>
              <a:t>13</a:t>
            </a:r>
            <a:r>
              <a:rPr lang="en-US" altLang="zh-CN" sz="1800" dirty="0">
                <a:effectLst/>
                <a:latin typeface="微软雅黑" panose="020B0503020204020204" pitchFamily="34" charset="-122"/>
                <a:ea typeface="微软雅黑" panose="020B0503020204020204" pitchFamily="34" charset="-122"/>
              </a:rPr>
              <a:t>C</a:t>
            </a:r>
            <a:r>
              <a:rPr lang="zh-CN" altLang="en-US" dirty="0">
                <a:latin typeface="微软雅黑" panose="020B0503020204020204" pitchFamily="34" charset="-122"/>
                <a:ea typeface="微软雅黑" panose="020B0503020204020204" pitchFamily="34" charset="-122"/>
              </a:rPr>
              <a:t>，开孔</a:t>
            </a:r>
            <a:r>
              <a:rPr lang="en-US" altLang="zh-CN" dirty="0">
                <a:latin typeface="微软雅黑" panose="020B0503020204020204" pitchFamily="34" charset="-122"/>
                <a:ea typeface="微软雅黑" panose="020B0503020204020204" pitchFamily="34" charset="-122"/>
              </a:rPr>
              <a:t>2mm</a:t>
            </a:r>
            <a:r>
              <a:rPr lang="zh-CN" altLang="en-US" dirty="0">
                <a:latin typeface="微软雅黑" panose="020B0503020204020204" pitchFamily="34" charset="-122"/>
                <a:ea typeface="微软雅黑" panose="020B0503020204020204" pitchFamily="34" charset="-122"/>
              </a:rPr>
              <a:t>，金属丝网厚度</a:t>
            </a:r>
            <a:r>
              <a:rPr lang="en-US" altLang="zh-CN" dirty="0">
                <a:latin typeface="微软雅黑" panose="020B0503020204020204" pitchFamily="34" charset="-122"/>
                <a:ea typeface="微软雅黑" panose="020B0503020204020204" pitchFamily="34" charset="-122"/>
              </a:rPr>
              <a:t>0.4mm</a:t>
            </a:r>
            <a:endParaRPr lang="zh-CN" altLang="en-US"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680191E2-F342-03FC-AF9E-1506B585B174}"/>
              </a:ext>
            </a:extLst>
          </p:cNvPr>
          <p:cNvPicPr>
            <a:picLocks noChangeAspect="1"/>
          </p:cNvPicPr>
          <p:nvPr/>
        </p:nvPicPr>
        <p:blipFill>
          <a:blip r:embed="rId2"/>
          <a:stretch>
            <a:fillRect/>
          </a:stretch>
        </p:blipFill>
        <p:spPr>
          <a:xfrm>
            <a:off x="701040" y="1313219"/>
            <a:ext cx="3886200" cy="2054821"/>
          </a:xfrm>
          <a:prstGeom prst="rect">
            <a:avLst/>
          </a:prstGeom>
        </p:spPr>
      </p:pic>
      <p:pic>
        <p:nvPicPr>
          <p:cNvPr id="5" name="图片 4">
            <a:extLst>
              <a:ext uri="{FF2B5EF4-FFF2-40B4-BE49-F238E27FC236}">
                <a16:creationId xmlns:a16="http://schemas.microsoft.com/office/drawing/2014/main" id="{F393F199-BD4C-B82E-75E3-AA31A710FE1F}"/>
              </a:ext>
            </a:extLst>
          </p:cNvPr>
          <p:cNvPicPr>
            <a:picLocks noChangeAspect="1"/>
          </p:cNvPicPr>
          <p:nvPr/>
        </p:nvPicPr>
        <p:blipFill>
          <a:blip r:embed="rId3"/>
          <a:stretch>
            <a:fillRect/>
          </a:stretch>
        </p:blipFill>
        <p:spPr>
          <a:xfrm>
            <a:off x="7284719" y="1218318"/>
            <a:ext cx="2716213" cy="2210682"/>
          </a:xfrm>
          <a:prstGeom prst="rect">
            <a:avLst/>
          </a:prstGeom>
          <a:solidFill>
            <a:srgbClr val="FF0000"/>
          </a:solidFill>
        </p:spPr>
      </p:pic>
      <p:sp>
        <p:nvSpPr>
          <p:cNvPr id="6" name="箭头: 右 5">
            <a:extLst>
              <a:ext uri="{FF2B5EF4-FFF2-40B4-BE49-F238E27FC236}">
                <a16:creationId xmlns:a16="http://schemas.microsoft.com/office/drawing/2014/main" id="{262ED89C-57C8-7E2E-8135-7571E4F8D6C3}"/>
              </a:ext>
            </a:extLst>
          </p:cNvPr>
          <p:cNvSpPr/>
          <p:nvPr/>
        </p:nvSpPr>
        <p:spPr>
          <a:xfrm>
            <a:off x="4949190" y="2047259"/>
            <a:ext cx="2129790" cy="586740"/>
          </a:xfrm>
          <a:prstGeom prst="rightArrow">
            <a:avLst/>
          </a:prstGeom>
          <a:solidFill>
            <a:schemeClr val="accent6">
              <a:lumMod val="60000"/>
              <a:lumOff val="40000"/>
            </a:schemeClr>
          </a:solidFill>
          <a:ln w="12700" cap="flat" cmpd="sng" algn="ctr">
            <a:noFill/>
            <a:prstDash val="solid"/>
            <a:miter lim="800000"/>
          </a:ln>
          <a:effectLst/>
        </p:spPr>
        <p:txBody>
          <a:bodyPr rtlCol="0" anchor="ctr"/>
          <a:lstStyle/>
          <a:p>
            <a:pPr algn="ctr"/>
            <a:r>
              <a:rPr lang="zh-CN" altLang="en-US" dirty="0">
                <a:latin typeface="微软雅黑" panose="020B0503020204020204" pitchFamily="34" charset="-122"/>
                <a:ea typeface="微软雅黑" panose="020B0503020204020204" pitchFamily="34" charset="-122"/>
              </a:rPr>
              <a:t>特征单元提取</a:t>
            </a:r>
          </a:p>
        </p:txBody>
      </p:sp>
      <p:pic>
        <p:nvPicPr>
          <p:cNvPr id="7" name="图片 6">
            <a:extLst>
              <a:ext uri="{FF2B5EF4-FFF2-40B4-BE49-F238E27FC236}">
                <a16:creationId xmlns:a16="http://schemas.microsoft.com/office/drawing/2014/main" id="{56B7D748-3928-87FD-F183-1E81766C05AE}"/>
              </a:ext>
            </a:extLst>
          </p:cNvPr>
          <p:cNvPicPr>
            <a:picLocks noChangeAspect="1"/>
          </p:cNvPicPr>
          <p:nvPr/>
        </p:nvPicPr>
        <p:blipFill rotWithShape="1">
          <a:blip r:embed="rId4"/>
          <a:srcRect t="8142" r="19677" b="6096"/>
          <a:stretch/>
        </p:blipFill>
        <p:spPr>
          <a:xfrm>
            <a:off x="467092" y="3736777"/>
            <a:ext cx="2882532" cy="2168052"/>
          </a:xfrm>
          <a:prstGeom prst="rect">
            <a:avLst/>
          </a:prstGeom>
        </p:spPr>
      </p:pic>
      <p:sp>
        <p:nvSpPr>
          <p:cNvPr id="8" name="文本框 7">
            <a:extLst>
              <a:ext uri="{FF2B5EF4-FFF2-40B4-BE49-F238E27FC236}">
                <a16:creationId xmlns:a16="http://schemas.microsoft.com/office/drawing/2014/main" id="{937C786B-9D3F-6807-97BE-CFEEF5EB9654}"/>
              </a:ext>
            </a:extLst>
          </p:cNvPr>
          <p:cNvSpPr txBox="1"/>
          <p:nvPr/>
        </p:nvSpPr>
        <p:spPr>
          <a:xfrm>
            <a:off x="7893512" y="3429000"/>
            <a:ext cx="1991163"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图 特征单元几何模型</a:t>
            </a:r>
          </a:p>
        </p:txBody>
      </p:sp>
      <p:sp>
        <p:nvSpPr>
          <p:cNvPr id="9" name="文本框 8">
            <a:extLst>
              <a:ext uri="{FF2B5EF4-FFF2-40B4-BE49-F238E27FC236}">
                <a16:creationId xmlns:a16="http://schemas.microsoft.com/office/drawing/2014/main" id="{4C87D8F1-57BE-E1A3-84F9-21081B5A43E4}"/>
              </a:ext>
            </a:extLst>
          </p:cNvPr>
          <p:cNvSpPr txBox="1"/>
          <p:nvPr/>
        </p:nvSpPr>
        <p:spPr>
          <a:xfrm>
            <a:off x="1387889" y="5904829"/>
            <a:ext cx="1701338"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图 液相流道</a:t>
            </a:r>
          </a:p>
        </p:txBody>
      </p:sp>
      <p:sp>
        <p:nvSpPr>
          <p:cNvPr id="10" name="文本框 9">
            <a:extLst>
              <a:ext uri="{FF2B5EF4-FFF2-40B4-BE49-F238E27FC236}">
                <a16:creationId xmlns:a16="http://schemas.microsoft.com/office/drawing/2014/main" id="{AA132367-86A4-144B-8DEB-A3446B06E117}"/>
              </a:ext>
            </a:extLst>
          </p:cNvPr>
          <p:cNvSpPr txBox="1"/>
          <p:nvPr/>
        </p:nvSpPr>
        <p:spPr>
          <a:xfrm>
            <a:off x="1692274" y="3275111"/>
            <a:ext cx="2116714" cy="307777"/>
          </a:xfrm>
          <a:prstGeom prst="rect">
            <a:avLst/>
          </a:prstGeom>
          <a:noFill/>
        </p:spPr>
        <p:txBody>
          <a:bodyPr wrap="square">
            <a:spAutoFit/>
          </a:bodyPr>
          <a:lstStyle/>
          <a:p>
            <a:r>
              <a:rPr lang="zh-CN" altLang="en-US" sz="1400" dirty="0">
                <a:effectLst/>
                <a:latin typeface="微软雅黑" panose="020B0503020204020204" pitchFamily="34" charset="-122"/>
                <a:ea typeface="微软雅黑" panose="020B0503020204020204" pitchFamily="34" charset="-122"/>
                <a:cs typeface="Times New Roman" panose="02020603050405020304" pitchFamily="18" charset="0"/>
              </a:rPr>
              <a:t>图 </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规整填料</a:t>
            </a:r>
            <a:r>
              <a:rPr lang="en-US" altLang="zh-CN" sz="1400" dirty="0">
                <a:effectLst/>
                <a:latin typeface="微软雅黑" panose="020B0503020204020204" pitchFamily="34" charset="-122"/>
                <a:ea typeface="微软雅黑" panose="020B0503020204020204" pitchFamily="34" charset="-122"/>
              </a:rPr>
              <a:t>PACK-</a:t>
            </a:r>
            <a:r>
              <a:rPr lang="en-US" altLang="zh-CN" sz="1400" baseline="30000" dirty="0">
                <a:effectLst/>
                <a:latin typeface="微软雅黑" panose="020B0503020204020204" pitchFamily="34" charset="-122"/>
                <a:ea typeface="微软雅黑" panose="020B0503020204020204" pitchFamily="34" charset="-122"/>
              </a:rPr>
              <a:t>13</a:t>
            </a:r>
            <a:r>
              <a:rPr lang="en-US" altLang="zh-CN" sz="1400" dirty="0">
                <a:effectLst/>
                <a:latin typeface="微软雅黑" panose="020B0503020204020204" pitchFamily="34" charset="-122"/>
                <a:ea typeface="微软雅黑" panose="020B0503020204020204" pitchFamily="34" charset="-122"/>
              </a:rPr>
              <a:t>C</a:t>
            </a:r>
            <a:endParaRPr lang="zh-CN" altLang="en-US" sz="1400" dirty="0">
              <a:latin typeface="微软雅黑" panose="020B0503020204020204" pitchFamily="34" charset="-122"/>
              <a:ea typeface="微软雅黑" panose="020B0503020204020204" pitchFamily="34" charset="-122"/>
            </a:endParaRPr>
          </a:p>
        </p:txBody>
      </p:sp>
      <p:grpSp>
        <p:nvGrpSpPr>
          <p:cNvPr id="11" name="组合 10">
            <a:extLst>
              <a:ext uri="{FF2B5EF4-FFF2-40B4-BE49-F238E27FC236}">
                <a16:creationId xmlns:a16="http://schemas.microsoft.com/office/drawing/2014/main" id="{0FF40C13-D951-CEA6-0DD4-73501B49F13C}"/>
              </a:ext>
            </a:extLst>
          </p:cNvPr>
          <p:cNvGrpSpPr/>
          <p:nvPr/>
        </p:nvGrpSpPr>
        <p:grpSpPr>
          <a:xfrm>
            <a:off x="1362389" y="3568299"/>
            <a:ext cx="558277" cy="591506"/>
            <a:chOff x="1362389" y="3568299"/>
            <a:chExt cx="558277" cy="591506"/>
          </a:xfrm>
        </p:grpSpPr>
        <p:sp>
          <p:nvSpPr>
            <p:cNvPr id="12" name="箭头: 下 11">
              <a:extLst>
                <a:ext uri="{FF2B5EF4-FFF2-40B4-BE49-F238E27FC236}">
                  <a16:creationId xmlns:a16="http://schemas.microsoft.com/office/drawing/2014/main" id="{FBE7583E-CA8F-3928-2960-6E35A5A731E4}"/>
                </a:ext>
              </a:extLst>
            </p:cNvPr>
            <p:cNvSpPr/>
            <p:nvPr/>
          </p:nvSpPr>
          <p:spPr>
            <a:xfrm rot="19428035">
              <a:off x="1565432" y="3712700"/>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13" name="箭头: 下 12">
              <a:extLst>
                <a:ext uri="{FF2B5EF4-FFF2-40B4-BE49-F238E27FC236}">
                  <a16:creationId xmlns:a16="http://schemas.microsoft.com/office/drawing/2014/main" id="{DA9F539A-3468-A7E5-B738-9516B1FE6E07}"/>
                </a:ext>
              </a:extLst>
            </p:cNvPr>
            <p:cNvSpPr/>
            <p:nvPr/>
          </p:nvSpPr>
          <p:spPr>
            <a:xfrm rot="19428035">
              <a:off x="1768474" y="3568299"/>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14" name="箭头: 下 13">
              <a:extLst>
                <a:ext uri="{FF2B5EF4-FFF2-40B4-BE49-F238E27FC236}">
                  <a16:creationId xmlns:a16="http://schemas.microsoft.com/office/drawing/2014/main" id="{BEF80573-4E37-AA1C-F585-485C1122790A}"/>
                </a:ext>
              </a:extLst>
            </p:cNvPr>
            <p:cNvSpPr/>
            <p:nvPr/>
          </p:nvSpPr>
          <p:spPr>
            <a:xfrm rot="19428035">
              <a:off x="1362389" y="3852028"/>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pSp>
        <p:nvGrpSpPr>
          <p:cNvPr id="15" name="组合 14">
            <a:extLst>
              <a:ext uri="{FF2B5EF4-FFF2-40B4-BE49-F238E27FC236}">
                <a16:creationId xmlns:a16="http://schemas.microsoft.com/office/drawing/2014/main" id="{C1C18066-28B9-65AB-AEB6-1668F08844A4}"/>
              </a:ext>
            </a:extLst>
          </p:cNvPr>
          <p:cNvGrpSpPr/>
          <p:nvPr/>
        </p:nvGrpSpPr>
        <p:grpSpPr>
          <a:xfrm>
            <a:off x="2768911" y="5482598"/>
            <a:ext cx="558277" cy="591506"/>
            <a:chOff x="1362389" y="3568299"/>
            <a:chExt cx="558277" cy="591506"/>
          </a:xfrm>
        </p:grpSpPr>
        <p:sp>
          <p:nvSpPr>
            <p:cNvPr id="16" name="箭头: 下 15">
              <a:extLst>
                <a:ext uri="{FF2B5EF4-FFF2-40B4-BE49-F238E27FC236}">
                  <a16:creationId xmlns:a16="http://schemas.microsoft.com/office/drawing/2014/main" id="{729CAC20-2720-DCF0-4A42-879D4D2B80B3}"/>
                </a:ext>
              </a:extLst>
            </p:cNvPr>
            <p:cNvSpPr/>
            <p:nvPr/>
          </p:nvSpPr>
          <p:spPr>
            <a:xfrm rot="19428035">
              <a:off x="1565432" y="3712700"/>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17" name="箭头: 下 16">
              <a:extLst>
                <a:ext uri="{FF2B5EF4-FFF2-40B4-BE49-F238E27FC236}">
                  <a16:creationId xmlns:a16="http://schemas.microsoft.com/office/drawing/2014/main" id="{1A152230-C98F-A553-175A-15BB3CFE9C81}"/>
                </a:ext>
              </a:extLst>
            </p:cNvPr>
            <p:cNvSpPr/>
            <p:nvPr/>
          </p:nvSpPr>
          <p:spPr>
            <a:xfrm rot="19428035">
              <a:off x="1768474" y="3568299"/>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18" name="箭头: 下 17">
              <a:extLst>
                <a:ext uri="{FF2B5EF4-FFF2-40B4-BE49-F238E27FC236}">
                  <a16:creationId xmlns:a16="http://schemas.microsoft.com/office/drawing/2014/main" id="{075A52FE-879A-BB32-BD0B-031D5B293C91}"/>
                </a:ext>
              </a:extLst>
            </p:cNvPr>
            <p:cNvSpPr/>
            <p:nvPr/>
          </p:nvSpPr>
          <p:spPr>
            <a:xfrm rot="19428035">
              <a:off x="1362389" y="3852028"/>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pSp>
        <p:nvGrpSpPr>
          <p:cNvPr id="19" name="组合 18">
            <a:extLst>
              <a:ext uri="{FF2B5EF4-FFF2-40B4-BE49-F238E27FC236}">
                <a16:creationId xmlns:a16="http://schemas.microsoft.com/office/drawing/2014/main" id="{E649C364-566E-B2DE-9B3A-843E783C5AFF}"/>
              </a:ext>
            </a:extLst>
          </p:cNvPr>
          <p:cNvGrpSpPr/>
          <p:nvPr/>
        </p:nvGrpSpPr>
        <p:grpSpPr>
          <a:xfrm rot="5187672">
            <a:off x="2819659" y="3854458"/>
            <a:ext cx="558277" cy="591506"/>
            <a:chOff x="1362389" y="3568299"/>
            <a:chExt cx="558277" cy="591506"/>
          </a:xfrm>
        </p:grpSpPr>
        <p:sp>
          <p:nvSpPr>
            <p:cNvPr id="20" name="箭头: 下 19">
              <a:extLst>
                <a:ext uri="{FF2B5EF4-FFF2-40B4-BE49-F238E27FC236}">
                  <a16:creationId xmlns:a16="http://schemas.microsoft.com/office/drawing/2014/main" id="{F1F801E3-C71F-3696-724F-1F7AA13C8236}"/>
                </a:ext>
              </a:extLst>
            </p:cNvPr>
            <p:cNvSpPr/>
            <p:nvPr/>
          </p:nvSpPr>
          <p:spPr>
            <a:xfrm rot="19428035">
              <a:off x="1565432" y="3712700"/>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21" name="箭头: 下 20">
              <a:extLst>
                <a:ext uri="{FF2B5EF4-FFF2-40B4-BE49-F238E27FC236}">
                  <a16:creationId xmlns:a16="http://schemas.microsoft.com/office/drawing/2014/main" id="{5B41C2B7-7AC6-8341-4749-E3E3B512CD38}"/>
                </a:ext>
              </a:extLst>
            </p:cNvPr>
            <p:cNvSpPr/>
            <p:nvPr/>
          </p:nvSpPr>
          <p:spPr>
            <a:xfrm rot="19428035">
              <a:off x="1768474" y="3568299"/>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22" name="箭头: 下 21">
              <a:extLst>
                <a:ext uri="{FF2B5EF4-FFF2-40B4-BE49-F238E27FC236}">
                  <a16:creationId xmlns:a16="http://schemas.microsoft.com/office/drawing/2014/main" id="{B8F4A48D-E2AE-16FD-7921-95D61688FCD4}"/>
                </a:ext>
              </a:extLst>
            </p:cNvPr>
            <p:cNvSpPr/>
            <p:nvPr/>
          </p:nvSpPr>
          <p:spPr>
            <a:xfrm rot="19428035">
              <a:off x="1362389" y="3852028"/>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a16="http://schemas.microsoft.com/office/drawing/2014/main" id="{A5EFB3C0-7DF8-4A3D-E5C4-8B0CAB2577FC}"/>
              </a:ext>
            </a:extLst>
          </p:cNvPr>
          <p:cNvGrpSpPr/>
          <p:nvPr/>
        </p:nvGrpSpPr>
        <p:grpSpPr>
          <a:xfrm rot="5187672">
            <a:off x="1007052" y="5238264"/>
            <a:ext cx="558277" cy="591506"/>
            <a:chOff x="1362389" y="3568299"/>
            <a:chExt cx="558277" cy="591506"/>
          </a:xfrm>
        </p:grpSpPr>
        <p:sp>
          <p:nvSpPr>
            <p:cNvPr id="24" name="箭头: 下 23">
              <a:extLst>
                <a:ext uri="{FF2B5EF4-FFF2-40B4-BE49-F238E27FC236}">
                  <a16:creationId xmlns:a16="http://schemas.microsoft.com/office/drawing/2014/main" id="{796BD2DF-30F3-EEF6-6295-A89AC433617D}"/>
                </a:ext>
              </a:extLst>
            </p:cNvPr>
            <p:cNvSpPr/>
            <p:nvPr/>
          </p:nvSpPr>
          <p:spPr>
            <a:xfrm rot="19428035">
              <a:off x="1565432" y="3712700"/>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25" name="箭头: 下 24">
              <a:extLst>
                <a:ext uri="{FF2B5EF4-FFF2-40B4-BE49-F238E27FC236}">
                  <a16:creationId xmlns:a16="http://schemas.microsoft.com/office/drawing/2014/main" id="{C794A04A-9172-0C09-E1AC-B2CA056E5ECD}"/>
                </a:ext>
              </a:extLst>
            </p:cNvPr>
            <p:cNvSpPr/>
            <p:nvPr/>
          </p:nvSpPr>
          <p:spPr>
            <a:xfrm rot="19428035">
              <a:off x="1768474" y="3568299"/>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26" name="箭头: 下 25">
              <a:extLst>
                <a:ext uri="{FF2B5EF4-FFF2-40B4-BE49-F238E27FC236}">
                  <a16:creationId xmlns:a16="http://schemas.microsoft.com/office/drawing/2014/main" id="{7D0D55F1-7BA1-CBF5-371C-27841D59DBBD}"/>
                </a:ext>
              </a:extLst>
            </p:cNvPr>
            <p:cNvSpPr/>
            <p:nvPr/>
          </p:nvSpPr>
          <p:spPr>
            <a:xfrm rot="19428035">
              <a:off x="1362389" y="3852028"/>
              <a:ext cx="152192" cy="307777"/>
            </a:xfrm>
            <a:prstGeom prst="downArrow">
              <a:avLst>
                <a:gd name="adj1" fmla="val 40812"/>
                <a:gd name="adj2" fmla="val 70672"/>
              </a:avLst>
            </a:prstGeom>
            <a:solidFill>
              <a:srgbClr val="0070C0"/>
            </a:solid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aphicFrame>
        <p:nvGraphicFramePr>
          <p:cNvPr id="27" name="表格 26">
            <a:extLst>
              <a:ext uri="{FF2B5EF4-FFF2-40B4-BE49-F238E27FC236}">
                <a16:creationId xmlns:a16="http://schemas.microsoft.com/office/drawing/2014/main" id="{908E8904-93E8-B1E1-2F18-FCDF1750802B}"/>
              </a:ext>
            </a:extLst>
          </p:cNvPr>
          <p:cNvGraphicFramePr>
            <a:graphicFrameLocks noGrp="1"/>
          </p:cNvGraphicFramePr>
          <p:nvPr>
            <p:extLst>
              <p:ext uri="{D42A27DB-BD31-4B8C-83A1-F6EECF244321}">
                <p14:modId xmlns:p14="http://schemas.microsoft.com/office/powerpoint/2010/main" val="3121953090"/>
              </p:ext>
            </p:extLst>
          </p:nvPr>
        </p:nvGraphicFramePr>
        <p:xfrm>
          <a:off x="4023162" y="4289846"/>
          <a:ext cx="7627754" cy="1908810"/>
        </p:xfrm>
        <a:graphic>
          <a:graphicData uri="http://schemas.openxmlformats.org/drawingml/2006/table">
            <a:tbl>
              <a:tblPr firstRow="1" bandRow="1">
                <a:tableStyleId>{0E3FDE45-AF77-4B5C-9715-49D594BDF05E}</a:tableStyleId>
              </a:tblPr>
              <a:tblGrid>
                <a:gridCol w="1581572">
                  <a:extLst>
                    <a:ext uri="{9D8B030D-6E8A-4147-A177-3AD203B41FA5}">
                      <a16:colId xmlns:a16="http://schemas.microsoft.com/office/drawing/2014/main" val="2217066709"/>
                    </a:ext>
                  </a:extLst>
                </a:gridCol>
                <a:gridCol w="2232305">
                  <a:extLst>
                    <a:ext uri="{9D8B030D-6E8A-4147-A177-3AD203B41FA5}">
                      <a16:colId xmlns:a16="http://schemas.microsoft.com/office/drawing/2014/main" val="1405558271"/>
                    </a:ext>
                  </a:extLst>
                </a:gridCol>
                <a:gridCol w="1607678">
                  <a:extLst>
                    <a:ext uri="{9D8B030D-6E8A-4147-A177-3AD203B41FA5}">
                      <a16:colId xmlns:a16="http://schemas.microsoft.com/office/drawing/2014/main" val="1143977722"/>
                    </a:ext>
                  </a:extLst>
                </a:gridCol>
                <a:gridCol w="2206199">
                  <a:extLst>
                    <a:ext uri="{9D8B030D-6E8A-4147-A177-3AD203B41FA5}">
                      <a16:colId xmlns:a16="http://schemas.microsoft.com/office/drawing/2014/main" val="640070717"/>
                    </a:ext>
                  </a:extLst>
                </a:gridCol>
              </a:tblGrid>
              <a:tr h="370840">
                <a:tc>
                  <a:txBody>
                    <a:bodyPr/>
                    <a:lstStyle/>
                    <a:p>
                      <a:pPr algn="ctr"/>
                      <a:endParaRPr lang="zh-CN" altLang="en-US" dirty="0"/>
                    </a:p>
                  </a:txBody>
                  <a:tcPr anchor="ctr"/>
                </a:tc>
                <a:tc>
                  <a:txBody>
                    <a:bodyPr/>
                    <a:lstStyle/>
                    <a:p>
                      <a:pPr algn="ctr"/>
                      <a:r>
                        <a:rPr lang="zh-CN" altLang="en-US" dirty="0"/>
                        <a:t>流场</a:t>
                      </a:r>
                    </a:p>
                  </a:txBody>
                  <a:tcPr anchor="ctr"/>
                </a:tc>
                <a:tc>
                  <a:txBody>
                    <a:bodyPr/>
                    <a:lstStyle/>
                    <a:p>
                      <a:pPr algn="ctr"/>
                      <a:r>
                        <a:rPr lang="zh-CN" altLang="en-US" dirty="0"/>
                        <a:t>温度场</a:t>
                      </a:r>
                    </a:p>
                  </a:txBody>
                  <a:tcPr anchor="ctr"/>
                </a:tc>
                <a:tc>
                  <a:txBody>
                    <a:bodyPr/>
                    <a:lstStyle/>
                    <a:p>
                      <a:pPr algn="ctr"/>
                      <a:r>
                        <a:rPr lang="zh-CN" altLang="en-US" dirty="0"/>
                        <a:t>浓度场</a:t>
                      </a:r>
                    </a:p>
                  </a:txBody>
                  <a:tcPr anchor="ctr"/>
                </a:tc>
                <a:extLst>
                  <a:ext uri="{0D108BD9-81ED-4DB2-BD59-A6C34878D82A}">
                    <a16:rowId xmlns:a16="http://schemas.microsoft.com/office/drawing/2014/main" val="3547481715"/>
                  </a:ext>
                </a:extLst>
              </a:tr>
              <a:tr h="370840">
                <a:tc>
                  <a:txBody>
                    <a:bodyPr/>
                    <a:lstStyle/>
                    <a:p>
                      <a:pPr algn="ctr"/>
                      <a:r>
                        <a:rPr lang="zh-CN" altLang="en-US" dirty="0"/>
                        <a:t>气相入口</a:t>
                      </a:r>
                    </a:p>
                  </a:txBody>
                  <a:tcPr anchor="ctr"/>
                </a:tc>
                <a:tc>
                  <a:txBody>
                    <a:bodyPr/>
                    <a:lstStyle/>
                    <a:p>
                      <a:pPr algn="ctr"/>
                      <a:r>
                        <a:rPr lang="en-US" altLang="zh-CN" dirty="0"/>
                        <a:t>2.962e-3 m/s</a:t>
                      </a:r>
                      <a:endParaRPr lang="zh-CN" altLang="en-US" dirty="0"/>
                    </a:p>
                  </a:txBody>
                  <a:tcPr anchor="ctr"/>
                </a:tc>
                <a:tc>
                  <a:txBody>
                    <a:bodyPr/>
                    <a:lstStyle/>
                    <a:p>
                      <a:pPr algn="ctr"/>
                      <a:r>
                        <a:rPr lang="en-US" altLang="zh-CN" dirty="0"/>
                        <a:t>179.50186 K</a:t>
                      </a:r>
                      <a:endParaRPr lang="zh-CN" altLang="en-US" dirty="0"/>
                    </a:p>
                  </a:txBody>
                  <a:tcPr anchor="ctr"/>
                </a:tc>
                <a:tc>
                  <a:txBody>
                    <a:bodyPr/>
                    <a:lstStyle/>
                    <a:p>
                      <a:pPr algn="ctr"/>
                      <a:r>
                        <a:rPr lang="en-US" altLang="zh-CN" dirty="0"/>
                        <a:t>4.534e-5 mol/m3</a:t>
                      </a:r>
                      <a:endParaRPr lang="zh-CN" altLang="en-US" dirty="0"/>
                    </a:p>
                  </a:txBody>
                  <a:tcPr anchor="ctr"/>
                </a:tc>
                <a:extLst>
                  <a:ext uri="{0D108BD9-81ED-4DB2-BD59-A6C34878D82A}">
                    <a16:rowId xmlns:a16="http://schemas.microsoft.com/office/drawing/2014/main" val="624072639"/>
                  </a:ext>
                </a:extLst>
              </a:tr>
              <a:tr h="370840">
                <a:tc>
                  <a:txBody>
                    <a:bodyPr/>
                    <a:lstStyle/>
                    <a:p>
                      <a:pPr algn="ctr"/>
                      <a:r>
                        <a:rPr lang="zh-CN" altLang="en-US" dirty="0"/>
                        <a:t>气相出口</a:t>
                      </a:r>
                    </a:p>
                  </a:txBody>
                  <a:tcPr anchor="ctr"/>
                </a:tc>
                <a:tc>
                  <a:txBody>
                    <a:bodyPr/>
                    <a:lstStyle/>
                    <a:p>
                      <a:pPr algn="ctr"/>
                      <a:r>
                        <a:rPr lang="zh-CN" altLang="en-US" dirty="0"/>
                        <a:t>压力</a:t>
                      </a:r>
                      <a:r>
                        <a:rPr lang="en-US" altLang="zh-CN" dirty="0"/>
                        <a:t>0 Pa</a:t>
                      </a:r>
                      <a:endParaRPr lang="zh-CN" altLang="en-US" dirty="0"/>
                    </a:p>
                  </a:txBody>
                  <a:tcPr anchor="ctr"/>
                </a:tc>
                <a:tc>
                  <a:txBody>
                    <a:bodyPr/>
                    <a:lstStyle/>
                    <a:p>
                      <a:pPr algn="ctr"/>
                      <a:r>
                        <a:rPr lang="en-US" altLang="zh-CN" dirty="0"/>
                        <a:t>/</a:t>
                      </a:r>
                      <a:endParaRPr lang="zh-CN" altLang="en-US" dirty="0"/>
                    </a:p>
                  </a:txBody>
                  <a:tcPr anchor="ctr"/>
                </a:tc>
                <a:tc>
                  <a:txBody>
                    <a:bodyPr/>
                    <a:lstStyle/>
                    <a:p>
                      <a:pPr algn="ctr"/>
                      <a:r>
                        <a:rPr lang="en-US" altLang="zh-CN" dirty="0"/>
                        <a:t>/</a:t>
                      </a:r>
                      <a:endParaRPr lang="zh-CN" altLang="en-US" dirty="0"/>
                    </a:p>
                  </a:txBody>
                  <a:tcPr anchor="ctr"/>
                </a:tc>
                <a:extLst>
                  <a:ext uri="{0D108BD9-81ED-4DB2-BD59-A6C34878D82A}">
                    <a16:rowId xmlns:a16="http://schemas.microsoft.com/office/drawing/2014/main" val="2335626187"/>
                  </a:ext>
                </a:extLst>
              </a:tr>
              <a:tr h="370840">
                <a:tc>
                  <a:txBody>
                    <a:bodyPr/>
                    <a:lstStyle/>
                    <a:p>
                      <a:pPr algn="ctr"/>
                      <a:r>
                        <a:rPr lang="zh-CN" altLang="en-US" dirty="0"/>
                        <a:t>液相入口</a:t>
                      </a:r>
                    </a:p>
                  </a:txBody>
                  <a:tcPr anchor="ctr"/>
                </a:tc>
                <a:tc>
                  <a:txBody>
                    <a:bodyPr/>
                    <a:lstStyle/>
                    <a:p>
                      <a:pPr algn="ctr"/>
                      <a:r>
                        <a:rPr lang="en-US" altLang="zh-CN" dirty="0"/>
                        <a:t>1.0064e-4 m/s</a:t>
                      </a:r>
                      <a:endParaRPr lang="zh-CN" altLang="en-US" dirty="0"/>
                    </a:p>
                  </a:txBody>
                  <a:tcPr anchor="ctr"/>
                </a:tc>
                <a:tc>
                  <a:txBody>
                    <a:bodyPr/>
                    <a:lstStyle/>
                    <a:p>
                      <a:pPr algn="ctr"/>
                      <a:r>
                        <a:rPr lang="en-US" altLang="zh-CN" dirty="0"/>
                        <a:t>179.50000 K</a:t>
                      </a:r>
                      <a:endParaRPr lang="zh-CN" altLang="en-US" dirty="0"/>
                    </a:p>
                  </a:txBody>
                  <a:tcPr anchor="ctr"/>
                </a:tc>
                <a:tc>
                  <a:txBody>
                    <a:bodyPr/>
                    <a:lstStyle/>
                    <a:p>
                      <a:pPr algn="ctr"/>
                      <a:r>
                        <a:rPr lang="en-US" altLang="zh-CN" dirty="0"/>
                        <a:t>6.495e-3 mol/m3</a:t>
                      </a:r>
                      <a:endParaRPr lang="zh-CN" altLang="en-US" dirty="0"/>
                    </a:p>
                  </a:txBody>
                  <a:tcPr anchor="ctr"/>
                </a:tc>
                <a:extLst>
                  <a:ext uri="{0D108BD9-81ED-4DB2-BD59-A6C34878D82A}">
                    <a16:rowId xmlns:a16="http://schemas.microsoft.com/office/drawing/2014/main" val="3992346630"/>
                  </a:ext>
                </a:extLst>
              </a:tr>
              <a:tr h="370840">
                <a:tc>
                  <a:txBody>
                    <a:bodyPr/>
                    <a:lstStyle/>
                    <a:p>
                      <a:pPr algn="ctr"/>
                      <a:r>
                        <a:rPr lang="zh-CN" altLang="en-US" dirty="0"/>
                        <a:t>液相出口</a:t>
                      </a:r>
                    </a:p>
                  </a:txBody>
                  <a:tcPr anchor="ctr"/>
                </a:tc>
                <a:tc>
                  <a:txBody>
                    <a:bodyPr/>
                    <a:lstStyle/>
                    <a:p>
                      <a:pPr algn="ctr"/>
                      <a:r>
                        <a:rPr lang="zh-CN" altLang="en-US" dirty="0"/>
                        <a:t>压力</a:t>
                      </a:r>
                      <a:r>
                        <a:rPr lang="en-US" altLang="zh-CN" dirty="0"/>
                        <a:t>0 Pa</a:t>
                      </a:r>
                      <a:endParaRPr lang="zh-CN" altLang="en-US" dirty="0"/>
                    </a:p>
                  </a:txBody>
                  <a:tcPr anchor="ctr"/>
                </a:tc>
                <a:tc>
                  <a:txBody>
                    <a:bodyPr/>
                    <a:lstStyle/>
                    <a:p>
                      <a:pPr algn="ctr"/>
                      <a:r>
                        <a:rPr lang="en-US" altLang="zh-CN" dirty="0"/>
                        <a:t>/</a:t>
                      </a:r>
                      <a:endParaRPr lang="zh-CN" altLang="en-US" dirty="0"/>
                    </a:p>
                  </a:txBody>
                  <a:tcPr anchor="ctr"/>
                </a:tc>
                <a:tc>
                  <a:txBody>
                    <a:bodyPr/>
                    <a:lstStyle/>
                    <a:p>
                      <a:pPr algn="ctr"/>
                      <a:r>
                        <a:rPr lang="en-US" altLang="zh-CN" dirty="0"/>
                        <a:t>/</a:t>
                      </a:r>
                      <a:endParaRPr lang="zh-CN" altLang="en-US" dirty="0"/>
                    </a:p>
                  </a:txBody>
                  <a:tcPr anchor="ctr"/>
                </a:tc>
                <a:extLst>
                  <a:ext uri="{0D108BD9-81ED-4DB2-BD59-A6C34878D82A}">
                    <a16:rowId xmlns:a16="http://schemas.microsoft.com/office/drawing/2014/main" val="3762171751"/>
                  </a:ext>
                </a:extLst>
              </a:tr>
            </a:tbl>
          </a:graphicData>
        </a:graphic>
      </p:graphicFrame>
      <p:grpSp>
        <p:nvGrpSpPr>
          <p:cNvPr id="28" name="组合 27">
            <a:extLst>
              <a:ext uri="{FF2B5EF4-FFF2-40B4-BE49-F238E27FC236}">
                <a16:creationId xmlns:a16="http://schemas.microsoft.com/office/drawing/2014/main" id="{D689BC0E-0715-F9C9-49FF-742D4796DD4C}"/>
              </a:ext>
            </a:extLst>
          </p:cNvPr>
          <p:cNvGrpSpPr/>
          <p:nvPr/>
        </p:nvGrpSpPr>
        <p:grpSpPr>
          <a:xfrm rot="10056936">
            <a:off x="9440337" y="2642799"/>
            <a:ext cx="558277" cy="591506"/>
            <a:chOff x="1362389" y="3568299"/>
            <a:chExt cx="558277" cy="591506"/>
          </a:xfrm>
          <a:solidFill>
            <a:srgbClr val="FF0000"/>
          </a:solidFill>
        </p:grpSpPr>
        <p:sp>
          <p:nvSpPr>
            <p:cNvPr id="29" name="箭头: 下 28">
              <a:extLst>
                <a:ext uri="{FF2B5EF4-FFF2-40B4-BE49-F238E27FC236}">
                  <a16:creationId xmlns:a16="http://schemas.microsoft.com/office/drawing/2014/main" id="{95EB0830-44E5-7B3C-C45D-38953D479DB6}"/>
                </a:ext>
              </a:extLst>
            </p:cNvPr>
            <p:cNvSpPr/>
            <p:nvPr/>
          </p:nvSpPr>
          <p:spPr>
            <a:xfrm rot="19428035">
              <a:off x="1565432" y="3712700"/>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30" name="箭头: 下 29">
              <a:extLst>
                <a:ext uri="{FF2B5EF4-FFF2-40B4-BE49-F238E27FC236}">
                  <a16:creationId xmlns:a16="http://schemas.microsoft.com/office/drawing/2014/main" id="{D3B4624A-8057-C93F-809D-E0F215A62490}"/>
                </a:ext>
              </a:extLst>
            </p:cNvPr>
            <p:cNvSpPr/>
            <p:nvPr/>
          </p:nvSpPr>
          <p:spPr>
            <a:xfrm rot="19428035">
              <a:off x="1768474" y="3568299"/>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31" name="箭头: 下 30">
              <a:extLst>
                <a:ext uri="{FF2B5EF4-FFF2-40B4-BE49-F238E27FC236}">
                  <a16:creationId xmlns:a16="http://schemas.microsoft.com/office/drawing/2014/main" id="{7CA81B88-E3DB-ED7E-AAD9-04060B0FE420}"/>
                </a:ext>
              </a:extLst>
            </p:cNvPr>
            <p:cNvSpPr/>
            <p:nvPr/>
          </p:nvSpPr>
          <p:spPr>
            <a:xfrm rot="19428035">
              <a:off x="1362389" y="3852028"/>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pSp>
        <p:nvGrpSpPr>
          <p:cNvPr id="32" name="组合 31">
            <a:extLst>
              <a:ext uri="{FF2B5EF4-FFF2-40B4-BE49-F238E27FC236}">
                <a16:creationId xmlns:a16="http://schemas.microsoft.com/office/drawing/2014/main" id="{DA213B60-B291-EC2B-91A0-3BDD8E9BB1CD}"/>
              </a:ext>
            </a:extLst>
          </p:cNvPr>
          <p:cNvGrpSpPr/>
          <p:nvPr/>
        </p:nvGrpSpPr>
        <p:grpSpPr>
          <a:xfrm rot="15741420">
            <a:off x="7561807" y="2691632"/>
            <a:ext cx="558277" cy="591506"/>
            <a:chOff x="1362389" y="3568299"/>
            <a:chExt cx="558277" cy="591506"/>
          </a:xfrm>
          <a:solidFill>
            <a:srgbClr val="FF0000"/>
          </a:solidFill>
        </p:grpSpPr>
        <p:sp>
          <p:nvSpPr>
            <p:cNvPr id="33" name="箭头: 下 32">
              <a:extLst>
                <a:ext uri="{FF2B5EF4-FFF2-40B4-BE49-F238E27FC236}">
                  <a16:creationId xmlns:a16="http://schemas.microsoft.com/office/drawing/2014/main" id="{66D1642A-38BA-44B7-3AFF-8C7ABD0FA53E}"/>
                </a:ext>
              </a:extLst>
            </p:cNvPr>
            <p:cNvSpPr/>
            <p:nvPr/>
          </p:nvSpPr>
          <p:spPr>
            <a:xfrm rot="19428035">
              <a:off x="1565432" y="3712700"/>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34" name="箭头: 下 33">
              <a:extLst>
                <a:ext uri="{FF2B5EF4-FFF2-40B4-BE49-F238E27FC236}">
                  <a16:creationId xmlns:a16="http://schemas.microsoft.com/office/drawing/2014/main" id="{BF688D59-E45C-8516-187A-09C731FCDD0E}"/>
                </a:ext>
              </a:extLst>
            </p:cNvPr>
            <p:cNvSpPr/>
            <p:nvPr/>
          </p:nvSpPr>
          <p:spPr>
            <a:xfrm rot="19428035">
              <a:off x="1768474" y="3568299"/>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35" name="箭头: 下 34">
              <a:extLst>
                <a:ext uri="{FF2B5EF4-FFF2-40B4-BE49-F238E27FC236}">
                  <a16:creationId xmlns:a16="http://schemas.microsoft.com/office/drawing/2014/main" id="{08A5655A-DF5B-55EB-2F69-B7AF51AFECD1}"/>
                </a:ext>
              </a:extLst>
            </p:cNvPr>
            <p:cNvSpPr/>
            <p:nvPr/>
          </p:nvSpPr>
          <p:spPr>
            <a:xfrm rot="19428035">
              <a:off x="1362389" y="3852028"/>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pSp>
        <p:nvGrpSpPr>
          <p:cNvPr id="36" name="组合 35">
            <a:extLst>
              <a:ext uri="{FF2B5EF4-FFF2-40B4-BE49-F238E27FC236}">
                <a16:creationId xmlns:a16="http://schemas.microsoft.com/office/drawing/2014/main" id="{3ABED59A-975D-86BF-A2E7-C9137A11ED85}"/>
              </a:ext>
            </a:extLst>
          </p:cNvPr>
          <p:cNvGrpSpPr/>
          <p:nvPr/>
        </p:nvGrpSpPr>
        <p:grpSpPr>
          <a:xfrm rot="15585491">
            <a:off x="9118780" y="1448315"/>
            <a:ext cx="558277" cy="591506"/>
            <a:chOff x="1362389" y="3568299"/>
            <a:chExt cx="558277" cy="591506"/>
          </a:xfrm>
          <a:solidFill>
            <a:srgbClr val="FF0000"/>
          </a:solidFill>
        </p:grpSpPr>
        <p:sp>
          <p:nvSpPr>
            <p:cNvPr id="37" name="箭头: 下 36">
              <a:extLst>
                <a:ext uri="{FF2B5EF4-FFF2-40B4-BE49-F238E27FC236}">
                  <a16:creationId xmlns:a16="http://schemas.microsoft.com/office/drawing/2014/main" id="{BA105BC3-B8A9-27D1-006A-C128D31AE360}"/>
                </a:ext>
              </a:extLst>
            </p:cNvPr>
            <p:cNvSpPr/>
            <p:nvPr/>
          </p:nvSpPr>
          <p:spPr>
            <a:xfrm rot="19428035">
              <a:off x="1565432" y="3712700"/>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38" name="箭头: 下 37">
              <a:extLst>
                <a:ext uri="{FF2B5EF4-FFF2-40B4-BE49-F238E27FC236}">
                  <a16:creationId xmlns:a16="http://schemas.microsoft.com/office/drawing/2014/main" id="{5B9EC701-E345-441C-1F5D-14F60BEF8A05}"/>
                </a:ext>
              </a:extLst>
            </p:cNvPr>
            <p:cNvSpPr/>
            <p:nvPr/>
          </p:nvSpPr>
          <p:spPr>
            <a:xfrm rot="19428035">
              <a:off x="1768474" y="3568299"/>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39" name="箭头: 下 38">
              <a:extLst>
                <a:ext uri="{FF2B5EF4-FFF2-40B4-BE49-F238E27FC236}">
                  <a16:creationId xmlns:a16="http://schemas.microsoft.com/office/drawing/2014/main" id="{1396E539-F569-9F75-B066-85014657645C}"/>
                </a:ext>
              </a:extLst>
            </p:cNvPr>
            <p:cNvSpPr/>
            <p:nvPr/>
          </p:nvSpPr>
          <p:spPr>
            <a:xfrm rot="19428035">
              <a:off x="1362389" y="3852028"/>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grpSp>
        <p:nvGrpSpPr>
          <p:cNvPr id="40" name="组合 39">
            <a:extLst>
              <a:ext uri="{FF2B5EF4-FFF2-40B4-BE49-F238E27FC236}">
                <a16:creationId xmlns:a16="http://schemas.microsoft.com/office/drawing/2014/main" id="{19045843-C7EE-5722-60B8-2E9109BC0427}"/>
              </a:ext>
            </a:extLst>
          </p:cNvPr>
          <p:cNvGrpSpPr/>
          <p:nvPr/>
        </p:nvGrpSpPr>
        <p:grpSpPr>
          <a:xfrm rot="10056936">
            <a:off x="7433147" y="1271229"/>
            <a:ext cx="558277" cy="591506"/>
            <a:chOff x="1362389" y="3568299"/>
            <a:chExt cx="558277" cy="591506"/>
          </a:xfrm>
          <a:solidFill>
            <a:srgbClr val="FF0000"/>
          </a:solidFill>
        </p:grpSpPr>
        <p:sp>
          <p:nvSpPr>
            <p:cNvPr id="41" name="箭头: 下 40">
              <a:extLst>
                <a:ext uri="{FF2B5EF4-FFF2-40B4-BE49-F238E27FC236}">
                  <a16:creationId xmlns:a16="http://schemas.microsoft.com/office/drawing/2014/main" id="{8EF52E96-EE7F-DC82-7C07-FF29C95E31F3}"/>
                </a:ext>
              </a:extLst>
            </p:cNvPr>
            <p:cNvSpPr/>
            <p:nvPr/>
          </p:nvSpPr>
          <p:spPr>
            <a:xfrm rot="19428035">
              <a:off x="1565432" y="3712700"/>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42" name="箭头: 下 41">
              <a:extLst>
                <a:ext uri="{FF2B5EF4-FFF2-40B4-BE49-F238E27FC236}">
                  <a16:creationId xmlns:a16="http://schemas.microsoft.com/office/drawing/2014/main" id="{A43F7D1D-28D1-BA9C-8162-8FBA65089365}"/>
                </a:ext>
              </a:extLst>
            </p:cNvPr>
            <p:cNvSpPr/>
            <p:nvPr/>
          </p:nvSpPr>
          <p:spPr>
            <a:xfrm rot="19428035">
              <a:off x="1768474" y="3568299"/>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sp>
          <p:nvSpPr>
            <p:cNvPr id="43" name="箭头: 下 42">
              <a:extLst>
                <a:ext uri="{FF2B5EF4-FFF2-40B4-BE49-F238E27FC236}">
                  <a16:creationId xmlns:a16="http://schemas.microsoft.com/office/drawing/2014/main" id="{DABAE3FA-1660-56A2-BECD-F260B9797FC0}"/>
                </a:ext>
              </a:extLst>
            </p:cNvPr>
            <p:cNvSpPr/>
            <p:nvPr/>
          </p:nvSpPr>
          <p:spPr>
            <a:xfrm rot="19428035">
              <a:off x="1362389" y="3852028"/>
              <a:ext cx="152192" cy="307777"/>
            </a:xfrm>
            <a:prstGeom prst="downArrow">
              <a:avLst>
                <a:gd name="adj1" fmla="val 40812"/>
                <a:gd name="adj2" fmla="val 70672"/>
              </a:avLst>
            </a:prstGeom>
            <a:grpFill/>
            <a:ln w="12700" cap="flat" cmpd="sng" algn="ctr">
              <a:noFill/>
              <a:prstDash val="solid"/>
              <a:miter lim="800000"/>
            </a:ln>
            <a:effectLst/>
          </p:spPr>
          <p:txBody>
            <a:bodyPr rtlCol="0" anchor="ctr"/>
            <a:lstStyle/>
            <a:p>
              <a:pPr algn="just"/>
              <a:endParaRPr lang="zh-CN" altLang="en-US" dirty="0">
                <a:latin typeface="微软雅黑" panose="020B0503020204020204" pitchFamily="34" charset="-122"/>
                <a:ea typeface="微软雅黑" panose="020B0503020204020204" pitchFamily="34" charset="-122"/>
              </a:endParaRPr>
            </a:p>
          </p:txBody>
        </p:sp>
      </p:grpSp>
      <p:sp>
        <p:nvSpPr>
          <p:cNvPr id="44" name="文本框 43">
            <a:extLst>
              <a:ext uri="{FF2B5EF4-FFF2-40B4-BE49-F238E27FC236}">
                <a16:creationId xmlns:a16="http://schemas.microsoft.com/office/drawing/2014/main" id="{059B3EFD-6653-CB37-AA2D-AA6059307E34}"/>
              </a:ext>
            </a:extLst>
          </p:cNvPr>
          <p:cNvSpPr txBox="1"/>
          <p:nvPr/>
        </p:nvSpPr>
        <p:spPr>
          <a:xfrm>
            <a:off x="4092592" y="3553602"/>
            <a:ext cx="4166525" cy="646331"/>
          </a:xfrm>
          <a:prstGeom prst="rect">
            <a:avLst/>
          </a:prstGeom>
          <a:noFill/>
        </p:spPr>
        <p:txBody>
          <a:bodyPr wrap="none" rtlCol="0">
            <a:spAutoFit/>
          </a:bodyPr>
          <a:lstStyle/>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根据实验数据设定了边界条件</a:t>
            </a:r>
            <a:endParaRPr lang="en-US" altLang="zh-CN"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气液接触面设置内壁，隔离气液通道</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6266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240344CF-58CC-4B50-9449-739EE7AAD9BD}"/>
              </a:ext>
            </a:extLst>
          </p:cNvPr>
          <p:cNvSpPr>
            <a:spLocks noGrp="1"/>
          </p:cNvSpPr>
          <p:nvPr>
            <p:ph type="title"/>
          </p:nvPr>
        </p:nvSpPr>
        <p:spPr>
          <a:xfrm>
            <a:off x="927468" y="85609"/>
            <a:ext cx="11264532" cy="538838"/>
          </a:xfrm>
        </p:spPr>
        <p:txBody>
          <a:bodyPr>
            <a:normAutofit fontScale="90000"/>
          </a:bodyPr>
          <a:lstStyle/>
          <a:p>
            <a:r>
              <a:rPr lang="zh-CN" altLang="en-US" dirty="0"/>
              <a:t>研究方法</a:t>
            </a:r>
            <a:r>
              <a:rPr lang="en-US" altLang="zh-CN" dirty="0"/>
              <a:t>——</a:t>
            </a:r>
            <a:r>
              <a:rPr lang="zh-CN" altLang="en-US" dirty="0"/>
              <a:t>物理场设置</a:t>
            </a:r>
            <a:endParaRPr lang="zh-CN" altLang="en-US" dirty="0">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EBECAADF-D748-3946-FCB1-E48C5229347C}"/>
              </a:ext>
            </a:extLst>
          </p:cNvPr>
          <p:cNvSpPr txBox="1"/>
          <p:nvPr/>
        </p:nvSpPr>
        <p:spPr>
          <a:xfrm>
            <a:off x="438150" y="990600"/>
            <a:ext cx="9744527" cy="4093428"/>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物性</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化学模块</a:t>
            </a:r>
            <a:endParaRPr lang="en-US" altLang="zh-CN" sz="2000" b="1"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采用</a:t>
            </a:r>
            <a:r>
              <a:rPr lang="en-US" altLang="zh-CN" dirty="0">
                <a:latin typeface="微软雅黑" panose="020B0503020204020204" pitchFamily="34" charset="-122"/>
                <a:ea typeface="微软雅黑" panose="020B0503020204020204" pitchFamily="34" charset="-122"/>
              </a:rPr>
              <a:t>Peng-Robison(</a:t>
            </a:r>
            <a:r>
              <a:rPr lang="en-US" altLang="zh-CN" dirty="0" err="1">
                <a:latin typeface="微软雅黑" panose="020B0503020204020204" pitchFamily="34" charset="-122"/>
                <a:ea typeface="微软雅黑" panose="020B0503020204020204" pitchFamily="34" charset="-122"/>
              </a:rPr>
              <a:t>twu</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cs typeface="Times New Roman" panose="02020603050405020304" pitchFamily="18" charset="0"/>
              </a:rPr>
              <a:t>方程</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描述</a:t>
            </a:r>
            <a:r>
              <a:rPr lang="zh-CN" altLang="en-US" dirty="0">
                <a:latin typeface="微软雅黑" panose="020B0503020204020204" pitchFamily="34" charset="-122"/>
                <a:ea typeface="微软雅黑" panose="020B0503020204020204" pitchFamily="34" charset="-122"/>
              </a:rPr>
              <a:t>氙中氪的浓度、温度、压力等对其混合物物性参数的影响</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sz="2000" b="1" dirty="0">
                <a:latin typeface="微软雅黑" panose="020B0503020204020204" pitchFamily="34" charset="-122"/>
                <a:ea typeface="微软雅黑" panose="020B0503020204020204" pitchFamily="34" charset="-122"/>
              </a:rPr>
              <a:t>流场</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层流模块</a:t>
            </a:r>
            <a:endParaRPr lang="en-US" altLang="zh-CN" sz="2000" b="1"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气相参考雷诺数为</a:t>
            </a:r>
            <a:r>
              <a:rPr lang="en-US" altLang="zh-CN" dirty="0">
                <a:latin typeface="微软雅黑" panose="020B0503020204020204" pitchFamily="34" charset="-122"/>
                <a:ea typeface="微软雅黑" panose="020B0503020204020204" pitchFamily="34" charset="-122"/>
              </a:rPr>
              <a:t>9.6029</a:t>
            </a:r>
            <a:r>
              <a:rPr lang="zh-CN" altLang="en-US" dirty="0">
                <a:latin typeface="微软雅黑" panose="020B0503020204020204" pitchFamily="34" charset="-122"/>
                <a:ea typeface="微软雅黑" panose="020B0503020204020204" pitchFamily="34" charset="-122"/>
              </a:rPr>
              <a:t>，液相参考雷诺数为</a:t>
            </a:r>
            <a:r>
              <a:rPr lang="en-US" altLang="zh-CN" dirty="0">
                <a:latin typeface="微软雅黑" panose="020B0503020204020204" pitchFamily="34" charset="-122"/>
                <a:ea typeface="微软雅黑" panose="020B0503020204020204" pitchFamily="34" charset="-122"/>
              </a:rPr>
              <a:t>1.7637</a:t>
            </a:r>
            <a:r>
              <a:rPr lang="zh-CN" altLang="en-US" dirty="0">
                <a:latin typeface="微软雅黑" panose="020B0503020204020204" pitchFamily="34" charset="-122"/>
                <a:ea typeface="微软雅黑" panose="020B0503020204020204" pitchFamily="34" charset="-122"/>
              </a:rPr>
              <a:t>，皆为层流</a:t>
            </a:r>
            <a:endParaRPr lang="en-US" altLang="zh-CN"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利用多孔介质中的达西流描述金属丝网中的液体流动</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sz="2000" b="1" dirty="0">
                <a:latin typeface="微软雅黑" panose="020B0503020204020204" pitchFamily="34" charset="-122"/>
                <a:ea typeface="微软雅黑" panose="020B0503020204020204" pitchFamily="34" charset="-122"/>
              </a:rPr>
              <a:t>浓度场</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多孔介质中的稀物质传递模块</a:t>
            </a:r>
            <a:endParaRPr lang="en-US" altLang="zh-CN" sz="2000" b="1"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rPr>
              <a:t>利用</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菲克第一定律</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描述</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多孔介质中的稀物质传递</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buFont typeface="Wingdings" panose="05000000000000000000" pitchFamily="2" charset="2"/>
              <a:buChar char="p"/>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利用</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Delft</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模型计算气液界面上的质量传递系数</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sz="2000" b="1" dirty="0">
                <a:latin typeface="微软雅黑" panose="020B0503020204020204" pitchFamily="34" charset="-122"/>
                <a:ea typeface="微软雅黑" panose="020B0503020204020204" pitchFamily="34" charset="-122"/>
              </a:rPr>
              <a:t>温度场</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流体传热模块</a:t>
            </a:r>
            <a:endParaRPr lang="en-US" altLang="zh-CN" sz="2000" b="1"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气液边界上由于挥发而产生的热量由传质通量和汽化热乘积决定</a:t>
            </a:r>
            <a:endParaRPr lang="en-US" altLang="zh-CN"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FC934744-E523-A5BB-86DB-3C8AF251A3A7}"/>
              </a:ext>
            </a:extLst>
          </p:cNvPr>
          <p:cNvPicPr>
            <a:picLocks noChangeAspect="1"/>
          </p:cNvPicPr>
          <p:nvPr/>
        </p:nvPicPr>
        <p:blipFill>
          <a:blip r:embed="rId2"/>
          <a:stretch>
            <a:fillRect/>
          </a:stretch>
        </p:blipFill>
        <p:spPr>
          <a:xfrm>
            <a:off x="7891358" y="1993640"/>
            <a:ext cx="3538642" cy="3331945"/>
          </a:xfrm>
          <a:prstGeom prst="rect">
            <a:avLst/>
          </a:prstGeom>
        </p:spPr>
      </p:pic>
      <p:sp>
        <p:nvSpPr>
          <p:cNvPr id="10" name="文本框 9">
            <a:extLst>
              <a:ext uri="{FF2B5EF4-FFF2-40B4-BE49-F238E27FC236}">
                <a16:creationId xmlns:a16="http://schemas.microsoft.com/office/drawing/2014/main" id="{8A969881-CD47-48E0-9F39-197E6DF11A98}"/>
              </a:ext>
            </a:extLst>
          </p:cNvPr>
          <p:cNvSpPr txBox="1"/>
          <p:nvPr/>
        </p:nvSpPr>
        <p:spPr>
          <a:xfrm>
            <a:off x="8801978" y="5328499"/>
            <a:ext cx="1491114" cy="307777"/>
          </a:xfrm>
          <a:prstGeom prst="rect">
            <a:avLst/>
          </a:prstGeom>
          <a:noFill/>
        </p:spPr>
        <p:txBody>
          <a:bodyPr wrap="none" rtlCol="0">
            <a:spAutoFit/>
          </a:bodyPr>
          <a:lstStyle/>
          <a:p>
            <a:r>
              <a:rPr lang="zh-CN" altLang="en-US" sz="1400" dirty="0"/>
              <a:t>图 气液接触界面</a:t>
            </a:r>
          </a:p>
        </p:txBody>
      </p:sp>
    </p:spTree>
    <p:extLst>
      <p:ext uri="{BB962C8B-B14F-4D97-AF65-F5344CB8AC3E}">
        <p14:creationId xmlns:p14="http://schemas.microsoft.com/office/powerpoint/2010/main" val="218898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2d4375ee-8516-45e0-8956-45702a61a9b6&quot;,&quot;Name&quot;:&quot;iSlide&quot;,&quot;HeaderHeight&quot;:15.0,&quot;FooterHeight&quot;:9.0000000000000036,&quot;SideMargin&quot;:5.4999999999999982,&quot;TopMargin&quot;:0.0,&quot;BottomMargin&quot;:0.0,&quot;IntervalMargin&quot;:1.3999999999999997}"/>
  <p:tag name="ISLIDE.GUIDESSETTING" val="{&quot;Id&quot;:&quot;2d4375ee-8516-45e0-8956-45702a61a9b6&quot;,&quot;Name&quot;:&quot;iSlide&quot;,&quot;HeaderHeight&quot;:15.0,&quot;FooterHeight&quot;:9.0000000000000036,&quot;SideMargin&quot;:5.4999999999999982,&quot;TopMargin&quot;:0.0,&quot;BottomMargin&quot;:0.0,&quot;IntervalMargin&quot;:1.3999999999999997}"/>
  <p:tag name="ISLIDE.THEME" val="78c8f87c-62e1-4241-a275-173841f12d59"/>
</p:tagLst>
</file>

<file path=ppt/theme/theme1.xml><?xml version="1.0" encoding="utf-8"?>
<a:theme xmlns:a="http://schemas.openxmlformats.org/drawingml/2006/main" name="自定义设计方案">
  <a:themeElements>
    <a:clrScheme name="SJTU-2021">
      <a:dk1>
        <a:srgbClr val="000000"/>
      </a:dk1>
      <a:lt1>
        <a:srgbClr val="FFFFFF"/>
      </a:lt1>
      <a:dk2>
        <a:srgbClr val="C8161E"/>
      </a:dk2>
      <a:lt2>
        <a:srgbClr val="DBDBDB"/>
      </a:lt2>
      <a:accent1>
        <a:srgbClr val="0051EB"/>
      </a:accent1>
      <a:accent2>
        <a:srgbClr val="44546A"/>
      </a:accent2>
      <a:accent3>
        <a:srgbClr val="1F4D78"/>
      </a:accent3>
      <a:accent4>
        <a:srgbClr val="ED7D31"/>
      </a:accent4>
      <a:accent5>
        <a:srgbClr val="FFC000"/>
      </a:accent5>
      <a:accent6>
        <a:srgbClr val="A5A5A5"/>
      </a:accent6>
      <a:hlink>
        <a:srgbClr val="196E7D"/>
      </a:hlink>
      <a:folHlink>
        <a:srgbClr val="BEBEBE"/>
      </a:folHlink>
    </a:clrScheme>
    <a:fontScheme name="鸿蒙">
      <a:majorFont>
        <a:latin typeface="Segoe UI"/>
        <a:ea typeface="HarmonyOS Sans SC Black"/>
        <a:cs typeface=""/>
      </a:majorFont>
      <a:minorFont>
        <a:latin typeface="Segoe UI"/>
        <a:ea typeface="HarmonyOS Sans SC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ysClr val="window" lastClr="FFFFFF"/>
        </a:solidFill>
        <a:ln w="12700" cap="flat" cmpd="sng" algn="ctr">
          <a:noFill/>
          <a:prstDash val="solid"/>
          <a:miter lim="800000"/>
        </a:ln>
        <a:effectLst/>
      </a:spPr>
      <a:bodyPr rtlCol="0" anchor="ctr"/>
      <a:lstStyle>
        <a:defPPr algn="just">
          <a:defRPr dirty="0"/>
        </a:defPPr>
      </a:lstStyle>
    </a:spDef>
  </a:objectDefaults>
  <a:extraClrSchemeLst/>
  <a:extLst>
    <a:ext uri="{05A4C25C-085E-4340-85A3-A5531E510DB2}">
      <thm15:themeFamily xmlns:thm15="http://schemas.microsoft.com/office/thememl/2012/main" name="演示文稿1" id="{58207EA5-DF65-41EA-AC31-C4A3CCF3DB63}" vid="{ECDA9F49-FF6D-42F4-A480-1F82BD0E4C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4255</TotalTime>
  <Words>1149</Words>
  <Application>Microsoft Office PowerPoint</Application>
  <PresentationFormat>宽屏</PresentationFormat>
  <Paragraphs>154</Paragraphs>
  <Slides>18</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18</vt:i4>
      </vt:variant>
    </vt:vector>
  </HeadingPairs>
  <TitlesOfParts>
    <vt:vector size="24" baseType="lpstr">
      <vt:lpstr>等线</vt:lpstr>
      <vt:lpstr>微软雅黑</vt:lpstr>
      <vt:lpstr>Arial</vt:lpstr>
      <vt:lpstr>Times New Roman</vt:lpstr>
      <vt:lpstr>Wingdings</vt:lpstr>
      <vt:lpstr>自定义设计方案</vt:lpstr>
      <vt:lpstr>基于超高纯氪氙分离实验的 规整填料传热传质模拟与优化</vt:lpstr>
      <vt:lpstr>PowerPoint 演示文稿</vt:lpstr>
      <vt:lpstr>背景介绍</vt:lpstr>
      <vt:lpstr>背景介绍</vt:lpstr>
      <vt:lpstr>研究目的</vt:lpstr>
      <vt:lpstr>研究目的</vt:lpstr>
      <vt:lpstr>研究方法</vt:lpstr>
      <vt:lpstr>研究方法——几何模型</vt:lpstr>
      <vt:lpstr>研究方法——物理场设置</vt:lpstr>
      <vt:lpstr>研究方法——网格划分及求解策略</vt:lpstr>
      <vt:lpstr>仿真结果</vt:lpstr>
      <vt:lpstr>网格独立性和可靠性验证</vt:lpstr>
      <vt:lpstr>流场及温度场</vt:lpstr>
      <vt:lpstr>浓度场</vt:lpstr>
      <vt:lpstr>优化分析——开孔直径</vt:lpstr>
      <vt:lpstr>结论</vt:lpstr>
      <vt:lpstr>结论</vt:lpstr>
      <vt:lpstr>PowerPoint 演示文稿</vt:lpstr>
    </vt:vector>
  </TitlesOfParts>
  <Manager>iSlide</Manager>
  <Company>iSlide</Company>
  <LinksUpToDate>false</LinksUpToDate>
  <SharedDoc>false</SharedDoc>
  <HyperlinkBase>https://www.islide.cc</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李一</dc:creator>
  <cp:lastModifiedBy>1776995338@qq.com</cp:lastModifiedBy>
  <cp:revision>299</cp:revision>
  <cp:lastPrinted>2017-10-17T16:00:00Z</cp:lastPrinted>
  <dcterms:created xsi:type="dcterms:W3CDTF">2017-10-17T16:00:00Z</dcterms:created>
  <dcterms:modified xsi:type="dcterms:W3CDTF">2024-10-17T10:59:27Z</dcterms:modified>
  <cp:category>work report</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a173570b-f82c-4049-95f2-66cf58a73903</vt:lpwstr>
  </property>
</Properties>
</file>