
<file path=[Content_Types].xml><?xml version="1.0" encoding="utf-8"?>
<Types xmlns="http://schemas.openxmlformats.org/package/2006/content-types">
  <Default Extension="png" ContentType="image/png"/>
  <Default Extension="svg" ContentType="image/svg+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tags/tag2.xml" ContentType="application/vnd.openxmlformats-officedocument.presentationml.tags+xml"/>
  <Override PartName="/ppt/notesSlides/notesSlide3.xml" ContentType="application/vnd.openxmlformats-officedocument.presentationml.notesSlide+xml"/>
  <Override PartName="/ppt/tags/tag3.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4.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5.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20"/>
  </p:notesMasterIdLst>
  <p:sldIdLst>
    <p:sldId id="260" r:id="rId2"/>
    <p:sldId id="261" r:id="rId3"/>
    <p:sldId id="262" r:id="rId4"/>
    <p:sldId id="263" r:id="rId5"/>
    <p:sldId id="264" r:id="rId6"/>
    <p:sldId id="265" r:id="rId7"/>
    <p:sldId id="266" r:id="rId8"/>
    <p:sldId id="267" r:id="rId9"/>
    <p:sldId id="268" r:id="rId10"/>
    <p:sldId id="269" r:id="rId11"/>
    <p:sldId id="270" r:id="rId12"/>
    <p:sldId id="271" r:id="rId13"/>
    <p:sldId id="272" r:id="rId14"/>
    <p:sldId id="273" r:id="rId15"/>
    <p:sldId id="274" r:id="rId16"/>
    <p:sldId id="275" r:id="rId17"/>
    <p:sldId id="276" r:id="rId18"/>
    <p:sldId id="277"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标题页" id="{3B75F973-006B-044F-AFED-1605F01ED369}">
          <p14:sldIdLst>
            <p14:sldId id="260"/>
          </p14:sldIdLst>
        </p14:section>
        <p14:section name="背景介绍" id="{93FBAA92-BE94-1A4E-A83E-0B5BB1550756}">
          <p14:sldIdLst>
            <p14:sldId id="261"/>
            <p14:sldId id="262"/>
          </p14:sldIdLst>
        </p14:section>
        <p14:section name="研究目的" id="{8A8DBBAA-16CF-4C40-9012-5C0969D79D24}">
          <p14:sldIdLst>
            <p14:sldId id="263"/>
            <p14:sldId id="264"/>
          </p14:sldIdLst>
        </p14:section>
        <p14:section name="研究方法" id="{BF44FDA1-1C49-488A-9E6E-E13FD19DF69B}">
          <p14:sldIdLst>
            <p14:sldId id="265"/>
            <p14:sldId id="266"/>
            <p14:sldId id="267"/>
          </p14:sldIdLst>
        </p14:section>
        <p14:section name="仿真结果" id="{A94D52AA-9261-B741-B6C9-5AB8AE38FA85}">
          <p14:sldIdLst>
            <p14:sldId id="268"/>
            <p14:sldId id="269"/>
            <p14:sldId id="270"/>
            <p14:sldId id="271"/>
            <p14:sldId id="272"/>
            <p14:sldId id="273"/>
            <p14:sldId id="274"/>
          </p14:sldIdLst>
        </p14:section>
        <p14:section name="结论" id="{857989CE-FEDC-A247-BEEC-5B346E675955}">
          <p14:sldIdLst>
            <p14:sldId id="275"/>
            <p14:sldId id="276"/>
            <p14:sldId id="277"/>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隋朝霞" initials="c" lastIdx="1" clrIdx="0"/>
  <p:cmAuthor id="1" name="user" initials="u" lastIdx="1" clrIdx="0"/>
  <p:cmAuthor id="2" name="胡一冲" initials="b" lastIdx="0" clrIdx="1"/>
  <p:cmAuthor id="3" name="huych" initials="h" lastIdx="3" clrIdx="2"/>
  <p:cmAuthor id="4" name="李全/科创与数字化部/公司机关/安全环保公司/海油发展" initials="李全/科创与数字化部/公司机关/安全环保公司/海油发展" lastIdx="11" clrIdx="3"/>
  <p:cmAuthor id="5" name="田恒瑞/研发中心/信息科技公司/海油发展" initials="田恒瑞/研发中心/信息科技公司/海油发展" lastIdx="2" clrIdx="5"/>
  <p:cmAuthor id="6" name="Estelle Wang" initials="EW" lastIdx="3" clrIdx="5"/>
  <p:cmAuthor id="7" name="haokai" initials="h" lastIdx="3" clrIdx="6"/>
  <p:cmAuthor id="8" name="何昱亮/研发中心/信息科技公司/海油发展" initials="何昱亮/研发中心/信息科技公司/海油发展" lastIdx="5" clrIdx="7"/>
  <p:cmAuthor id="9" name="吕妍" initials="吕" lastIdx="1" clrIdx="8"/>
  <p:cmAuthor id="10" name="gongs" initials="g" lastIdx="2" clrIdx="9"/>
  <p:cmAuthor id="11" name="haha" initials="h" lastIdx="1" clrIdx="10"/>
  <p:cmAuthor id="12" name="liujia" initials="l" lastIdx="1" clrIdx="11"/>
  <p:cmAuthor id="13" name="作者" initials="A" lastIdx="1" clrIdx="12"/>
  <p:cmAuthor id="14" name="荆文明" initials="荆" lastIdx="1" clrIdx="13"/>
  <p:cmAuthor id="15" name="三少" initials="三少" lastIdx="3" clrIdx="14"/>
  <p:cmAuthor id="16" name="xuchenjie" initials="x" lastIdx="1" clrIdx="5"/>
  <p:cmAuthor id="17" name="Yangtianyi" initials="Y" lastIdx="1" clrIdx="0"/>
  <p:cmAuthor id="18" name="Jun Li" initials="J" lastIdx="2" clrIdx="0"/>
  <p:cmAuthor id="19" name="刘振权" initials="刘" lastIdx="4" clrIdx="0"/>
  <p:cmAuthor id="20" name="len" initials="l" lastIdx="1" clrIdx="0"/>
  <p:cmAuthor id="22" name="江宁" initials="江" lastIdx="1" clrIdx="21"/>
  <p:cmAuthor id="23" name="sudaobo" initials="s" lastIdx="12" clrIdx="1"/>
  <p:cmAuthor id="2001" name="Chen Jarvis" initials="CJ" lastIdx="1" clrIdx="10"/>
  <p:cmAuthor id="24" name="z003e6dt" initials="z" lastIdx="1" clrIdx="0"/>
  <p:cmAuthor id="25" name="未知用户5" initials="未" lastIdx="1" clrIdx="0"/>
  <p:cmAuthor id="26" name="陈家琪" initials="陈" lastIdx="1" clrIdx="0"/>
  <p:cmAuthor id="27" name="linli" initials="l" lastIdx="1" clrIdx="1"/>
  <p:cmAuthor id="28" name="Qu, Z." initials="Q" lastIdx="1" clrIdx="1"/>
  <p:cmAuthor id="29" name="jing li" initials="j" lastIdx="1" clrIdx="0"/>
  <p:cmAuthor id="30" name="未知用户4" initials="未" lastIdx="1" clrIdx="0"/>
  <p:cmAuthor id="32" name="Guanxg" initials="G" lastIdx="0" clrIdx="0"/>
  <p:cmAuthor id="33" name="微软用户" initials="微" lastIdx="0" clrIdx="0"/>
  <p:cmAuthor id="34" name="孙晓晨" initials="孙" lastIdx="1" clrIdx="6"/>
  <p:cmAuthor id="35" name="xiaoxin shen" initials="x" lastIdx="1" clrIdx="0"/>
  <p:cmAuthor id="36" name="Sun Gang 孙刚(新能源-运维事业部-信息中心)" initials="SG孙" lastIdx="28" clrIdx="36"/>
  <p:cmAuthor id="37" name="丹丹 高" initials="丹高" lastIdx="1" clrIdx="37"/>
  <p:cmAuthor id="40" name="zhao yong" initials="z" lastIdx="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33B885"/>
    <a:srgbClr val="E0F782"/>
    <a:srgbClr val="0079C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457" autoAdjust="0"/>
    <p:restoredTop sz="96405"/>
  </p:normalViewPr>
  <p:slideViewPr>
    <p:cSldViewPr snapToGrid="0">
      <p:cViewPr varScale="1">
        <p:scale>
          <a:sx n="114" d="100"/>
          <a:sy n="114" d="100"/>
        </p:scale>
        <p:origin x="444"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2024/10/30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xfrm>
            <a:off x="93663" y="746125"/>
            <a:ext cx="6613525" cy="3721100"/>
          </a:xfrm>
        </p:spPr>
      </p:sp>
      <p:sp>
        <p:nvSpPr>
          <p:cNvPr id="34819"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zh-CN">
                <a:latin typeface="Arial" panose="020B0604020202020204" pitchFamily="34" charset="0"/>
              </a:rPr>
              <a:t>   </a:t>
            </a:r>
          </a:p>
        </p:txBody>
      </p:sp>
      <p:sp>
        <p:nvSpPr>
          <p:cNvPr id="34820" name="Date Placeholder 3"/>
          <p:cNvSpPr>
            <a:spLocks noGrp="1"/>
          </p:cNvSpPr>
          <p:nvPr>
            <p:ph type="dt" sz="quarter"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anose="020B0604020202020204" pitchFamily="34" charset="0"/>
                <a:ea typeface="华文楷体" panose="02010600040101010101" pitchFamily="2" charset="-122"/>
              </a:defRPr>
            </a:lvl1pPr>
            <a:lvl2pPr marL="742950" indent="-285750" eaLnBrk="0" hangingPunct="0">
              <a:spcBef>
                <a:spcPct val="30000"/>
              </a:spcBef>
              <a:defRPr sz="1200">
                <a:solidFill>
                  <a:schemeClr val="tx1"/>
                </a:solidFill>
                <a:latin typeface="Arial" panose="020B0604020202020204" pitchFamily="34" charset="0"/>
                <a:ea typeface="华文楷体" panose="02010600040101010101" pitchFamily="2" charset="-122"/>
              </a:defRPr>
            </a:lvl2pPr>
            <a:lvl3pPr marL="1143000" indent="-228600" eaLnBrk="0" hangingPunct="0">
              <a:spcBef>
                <a:spcPct val="30000"/>
              </a:spcBef>
              <a:defRPr sz="1200">
                <a:solidFill>
                  <a:schemeClr val="tx1"/>
                </a:solidFill>
                <a:latin typeface="Arial" panose="020B0604020202020204" pitchFamily="34" charset="0"/>
                <a:ea typeface="华文楷体" panose="02010600040101010101" pitchFamily="2" charset="-122"/>
              </a:defRPr>
            </a:lvl3pPr>
            <a:lvl4pPr marL="1600200" indent="-228600" eaLnBrk="0" hangingPunct="0">
              <a:spcBef>
                <a:spcPct val="30000"/>
              </a:spcBef>
              <a:defRPr sz="1200">
                <a:solidFill>
                  <a:schemeClr val="tx1"/>
                </a:solidFill>
                <a:latin typeface="Arial" panose="020B0604020202020204" pitchFamily="34" charset="0"/>
                <a:ea typeface="华文楷体" panose="02010600040101010101" pitchFamily="2" charset="-122"/>
              </a:defRPr>
            </a:lvl4pPr>
            <a:lvl5pPr marL="2057400" indent="-228600" eaLnBrk="0" hangingPunct="0">
              <a:spcBef>
                <a:spcPct val="30000"/>
              </a:spcBef>
              <a:defRPr sz="1200">
                <a:solidFill>
                  <a:schemeClr val="tx1"/>
                </a:solidFill>
                <a:latin typeface="Arial" panose="020B0604020202020204" pitchFamily="34" charset="0"/>
                <a:ea typeface="华文楷体" panose="02010600040101010101" pitchFamily="2" charset="-122"/>
              </a:defRPr>
            </a:lvl5pPr>
            <a:lvl6pPr marL="2515235" indent="-228600" eaLnBrk="0" fontAlgn="base" hangingPunct="0">
              <a:spcBef>
                <a:spcPct val="30000"/>
              </a:spcBef>
              <a:spcAft>
                <a:spcPct val="0"/>
              </a:spcAft>
              <a:defRPr sz="1200">
                <a:solidFill>
                  <a:schemeClr val="tx1"/>
                </a:solidFill>
                <a:latin typeface="Arial" panose="020B0604020202020204" pitchFamily="34" charset="0"/>
                <a:ea typeface="华文楷体" panose="02010600040101010101" pitchFamily="2" charset="-122"/>
              </a:defRPr>
            </a:lvl6pPr>
            <a:lvl7pPr marL="2972435" indent="-228600" eaLnBrk="0" fontAlgn="base" hangingPunct="0">
              <a:spcBef>
                <a:spcPct val="30000"/>
              </a:spcBef>
              <a:spcAft>
                <a:spcPct val="0"/>
              </a:spcAft>
              <a:defRPr sz="1200">
                <a:solidFill>
                  <a:schemeClr val="tx1"/>
                </a:solidFill>
                <a:latin typeface="Arial" panose="020B0604020202020204" pitchFamily="34" charset="0"/>
                <a:ea typeface="华文楷体" panose="02010600040101010101" pitchFamily="2" charset="-122"/>
              </a:defRPr>
            </a:lvl7pPr>
            <a:lvl8pPr marL="3429635" indent="-228600" eaLnBrk="0" fontAlgn="base" hangingPunct="0">
              <a:spcBef>
                <a:spcPct val="30000"/>
              </a:spcBef>
              <a:spcAft>
                <a:spcPct val="0"/>
              </a:spcAft>
              <a:defRPr sz="1200">
                <a:solidFill>
                  <a:schemeClr val="tx1"/>
                </a:solidFill>
                <a:latin typeface="Arial" panose="020B0604020202020204" pitchFamily="34" charset="0"/>
                <a:ea typeface="华文楷体" panose="02010600040101010101" pitchFamily="2" charset="-122"/>
              </a:defRPr>
            </a:lvl8pPr>
            <a:lvl9pPr marL="3886835" indent="-228600" eaLnBrk="0" fontAlgn="base" hangingPunct="0">
              <a:spcBef>
                <a:spcPct val="30000"/>
              </a:spcBef>
              <a:spcAft>
                <a:spcPct val="0"/>
              </a:spcAft>
              <a:defRPr sz="1200">
                <a:solidFill>
                  <a:schemeClr val="tx1"/>
                </a:solidFill>
                <a:latin typeface="Arial" panose="020B0604020202020204" pitchFamily="34" charset="0"/>
                <a:ea typeface="华文楷体" panose="02010600040101010101" pitchFamily="2" charset="-122"/>
              </a:defRPr>
            </a:lvl9pPr>
          </a:lstStyle>
          <a:p>
            <a:pPr>
              <a:spcBef>
                <a:spcPct val="0"/>
              </a:spcBef>
            </a:pPr>
            <a:fld id="{0C667A86-1763-405B-97A3-F45B1B953EC8}" type="datetime1">
              <a:rPr lang="zh-CN" altLang="en-US" sz="1000">
                <a:solidFill>
                  <a:prstClr val="black"/>
                </a:solidFill>
              </a:rPr>
              <a:t>2024/10/30</a:t>
            </a:fld>
            <a:endParaRPr lang="en-US" altLang="zh-CN" sz="1000">
              <a:solidFill>
                <a:prstClr val="black"/>
              </a:solidFill>
            </a:endParaRPr>
          </a:p>
        </p:txBody>
      </p:sp>
      <p:sp>
        <p:nvSpPr>
          <p:cNvPr id="34821" name="Footer Placeholder 4"/>
          <p:cNvSpPr>
            <a:spLocks noGrp="1"/>
          </p:cNvSpPr>
          <p:nvPr>
            <p:ph type="ftr" sz="quarter" idx="4"/>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anose="020B0604020202020204" pitchFamily="34" charset="0"/>
                <a:ea typeface="华文楷体" panose="02010600040101010101" pitchFamily="2" charset="-122"/>
              </a:defRPr>
            </a:lvl1pPr>
            <a:lvl2pPr marL="742950" indent="-285750" eaLnBrk="0" hangingPunct="0">
              <a:spcBef>
                <a:spcPct val="30000"/>
              </a:spcBef>
              <a:defRPr sz="1200">
                <a:solidFill>
                  <a:schemeClr val="tx1"/>
                </a:solidFill>
                <a:latin typeface="Arial" panose="020B0604020202020204" pitchFamily="34" charset="0"/>
                <a:ea typeface="华文楷体" panose="02010600040101010101" pitchFamily="2" charset="-122"/>
              </a:defRPr>
            </a:lvl2pPr>
            <a:lvl3pPr marL="1143000" indent="-228600" eaLnBrk="0" hangingPunct="0">
              <a:spcBef>
                <a:spcPct val="30000"/>
              </a:spcBef>
              <a:defRPr sz="1200">
                <a:solidFill>
                  <a:schemeClr val="tx1"/>
                </a:solidFill>
                <a:latin typeface="Arial" panose="020B0604020202020204" pitchFamily="34" charset="0"/>
                <a:ea typeface="华文楷体" panose="02010600040101010101" pitchFamily="2" charset="-122"/>
              </a:defRPr>
            </a:lvl3pPr>
            <a:lvl4pPr marL="1600200" indent="-228600" eaLnBrk="0" hangingPunct="0">
              <a:spcBef>
                <a:spcPct val="30000"/>
              </a:spcBef>
              <a:defRPr sz="1200">
                <a:solidFill>
                  <a:schemeClr val="tx1"/>
                </a:solidFill>
                <a:latin typeface="Arial" panose="020B0604020202020204" pitchFamily="34" charset="0"/>
                <a:ea typeface="华文楷体" panose="02010600040101010101" pitchFamily="2" charset="-122"/>
              </a:defRPr>
            </a:lvl4pPr>
            <a:lvl5pPr marL="2057400" indent="-228600" eaLnBrk="0" hangingPunct="0">
              <a:spcBef>
                <a:spcPct val="30000"/>
              </a:spcBef>
              <a:defRPr sz="1200">
                <a:solidFill>
                  <a:schemeClr val="tx1"/>
                </a:solidFill>
                <a:latin typeface="Arial" panose="020B0604020202020204" pitchFamily="34" charset="0"/>
                <a:ea typeface="华文楷体" panose="02010600040101010101" pitchFamily="2" charset="-122"/>
              </a:defRPr>
            </a:lvl5pPr>
            <a:lvl6pPr marL="2515235" indent="-228600" eaLnBrk="0" fontAlgn="base" hangingPunct="0">
              <a:spcBef>
                <a:spcPct val="30000"/>
              </a:spcBef>
              <a:spcAft>
                <a:spcPct val="0"/>
              </a:spcAft>
              <a:defRPr sz="1200">
                <a:solidFill>
                  <a:schemeClr val="tx1"/>
                </a:solidFill>
                <a:latin typeface="Arial" panose="020B0604020202020204" pitchFamily="34" charset="0"/>
                <a:ea typeface="华文楷体" panose="02010600040101010101" pitchFamily="2" charset="-122"/>
              </a:defRPr>
            </a:lvl6pPr>
            <a:lvl7pPr marL="2972435" indent="-228600" eaLnBrk="0" fontAlgn="base" hangingPunct="0">
              <a:spcBef>
                <a:spcPct val="30000"/>
              </a:spcBef>
              <a:spcAft>
                <a:spcPct val="0"/>
              </a:spcAft>
              <a:defRPr sz="1200">
                <a:solidFill>
                  <a:schemeClr val="tx1"/>
                </a:solidFill>
                <a:latin typeface="Arial" panose="020B0604020202020204" pitchFamily="34" charset="0"/>
                <a:ea typeface="华文楷体" panose="02010600040101010101" pitchFamily="2" charset="-122"/>
              </a:defRPr>
            </a:lvl7pPr>
            <a:lvl8pPr marL="3429635" indent="-228600" eaLnBrk="0" fontAlgn="base" hangingPunct="0">
              <a:spcBef>
                <a:spcPct val="30000"/>
              </a:spcBef>
              <a:spcAft>
                <a:spcPct val="0"/>
              </a:spcAft>
              <a:defRPr sz="1200">
                <a:solidFill>
                  <a:schemeClr val="tx1"/>
                </a:solidFill>
                <a:latin typeface="Arial" panose="020B0604020202020204" pitchFamily="34" charset="0"/>
                <a:ea typeface="华文楷体" panose="02010600040101010101" pitchFamily="2" charset="-122"/>
              </a:defRPr>
            </a:lvl8pPr>
            <a:lvl9pPr marL="3886835" indent="-228600" eaLnBrk="0" fontAlgn="base" hangingPunct="0">
              <a:spcBef>
                <a:spcPct val="30000"/>
              </a:spcBef>
              <a:spcAft>
                <a:spcPct val="0"/>
              </a:spcAft>
              <a:defRPr sz="1200">
                <a:solidFill>
                  <a:schemeClr val="tx1"/>
                </a:solidFill>
                <a:latin typeface="Arial" panose="020B0604020202020204" pitchFamily="34" charset="0"/>
                <a:ea typeface="华文楷体" panose="02010600040101010101" pitchFamily="2" charset="-122"/>
              </a:defRPr>
            </a:lvl9pPr>
          </a:lstStyle>
          <a:p>
            <a:pPr>
              <a:spcBef>
                <a:spcPct val="0"/>
              </a:spcBef>
            </a:pPr>
            <a:r>
              <a:rPr lang="zh-CN" altLang="en-US" sz="1000">
                <a:solidFill>
                  <a:prstClr val="black"/>
                </a:solidFill>
              </a:rPr>
              <a:t>File name: </a:t>
            </a:r>
            <a:endParaRPr lang="en-US" altLang="zh-CN" sz="1000">
              <a:solidFill>
                <a:prstClr val="black"/>
              </a:solidFill>
            </a:endParaRPr>
          </a:p>
        </p:txBody>
      </p:sp>
      <p:sp>
        <p:nvSpPr>
          <p:cNvPr id="34822" name="Slide Number Placeholder 5"/>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anose="020B0604020202020204" pitchFamily="34" charset="0"/>
                <a:ea typeface="华文楷体" panose="02010600040101010101" pitchFamily="2" charset="-122"/>
              </a:defRPr>
            </a:lvl1pPr>
            <a:lvl2pPr marL="742950" indent="-285750" eaLnBrk="0" hangingPunct="0">
              <a:spcBef>
                <a:spcPct val="30000"/>
              </a:spcBef>
              <a:defRPr sz="1200">
                <a:solidFill>
                  <a:schemeClr val="tx1"/>
                </a:solidFill>
                <a:latin typeface="Arial" panose="020B0604020202020204" pitchFamily="34" charset="0"/>
                <a:ea typeface="华文楷体" panose="02010600040101010101" pitchFamily="2" charset="-122"/>
              </a:defRPr>
            </a:lvl2pPr>
            <a:lvl3pPr marL="1143000" indent="-228600" eaLnBrk="0" hangingPunct="0">
              <a:spcBef>
                <a:spcPct val="30000"/>
              </a:spcBef>
              <a:defRPr sz="1200">
                <a:solidFill>
                  <a:schemeClr val="tx1"/>
                </a:solidFill>
                <a:latin typeface="Arial" panose="020B0604020202020204" pitchFamily="34" charset="0"/>
                <a:ea typeface="华文楷体" panose="02010600040101010101" pitchFamily="2" charset="-122"/>
              </a:defRPr>
            </a:lvl3pPr>
            <a:lvl4pPr marL="1600200" indent="-228600" eaLnBrk="0" hangingPunct="0">
              <a:spcBef>
                <a:spcPct val="30000"/>
              </a:spcBef>
              <a:defRPr sz="1200">
                <a:solidFill>
                  <a:schemeClr val="tx1"/>
                </a:solidFill>
                <a:latin typeface="Arial" panose="020B0604020202020204" pitchFamily="34" charset="0"/>
                <a:ea typeface="华文楷体" panose="02010600040101010101" pitchFamily="2" charset="-122"/>
              </a:defRPr>
            </a:lvl4pPr>
            <a:lvl5pPr marL="2057400" indent="-228600" eaLnBrk="0" hangingPunct="0">
              <a:spcBef>
                <a:spcPct val="30000"/>
              </a:spcBef>
              <a:defRPr sz="1200">
                <a:solidFill>
                  <a:schemeClr val="tx1"/>
                </a:solidFill>
                <a:latin typeface="Arial" panose="020B0604020202020204" pitchFamily="34" charset="0"/>
                <a:ea typeface="华文楷体" panose="02010600040101010101" pitchFamily="2" charset="-122"/>
              </a:defRPr>
            </a:lvl5pPr>
            <a:lvl6pPr marL="2515235" indent="-228600" eaLnBrk="0" fontAlgn="base" hangingPunct="0">
              <a:spcBef>
                <a:spcPct val="30000"/>
              </a:spcBef>
              <a:spcAft>
                <a:spcPct val="0"/>
              </a:spcAft>
              <a:defRPr sz="1200">
                <a:solidFill>
                  <a:schemeClr val="tx1"/>
                </a:solidFill>
                <a:latin typeface="Arial" panose="020B0604020202020204" pitchFamily="34" charset="0"/>
                <a:ea typeface="华文楷体" panose="02010600040101010101" pitchFamily="2" charset="-122"/>
              </a:defRPr>
            </a:lvl6pPr>
            <a:lvl7pPr marL="2972435" indent="-228600" eaLnBrk="0" fontAlgn="base" hangingPunct="0">
              <a:spcBef>
                <a:spcPct val="30000"/>
              </a:spcBef>
              <a:spcAft>
                <a:spcPct val="0"/>
              </a:spcAft>
              <a:defRPr sz="1200">
                <a:solidFill>
                  <a:schemeClr val="tx1"/>
                </a:solidFill>
                <a:latin typeface="Arial" panose="020B0604020202020204" pitchFamily="34" charset="0"/>
                <a:ea typeface="华文楷体" panose="02010600040101010101" pitchFamily="2" charset="-122"/>
              </a:defRPr>
            </a:lvl7pPr>
            <a:lvl8pPr marL="3429635" indent="-228600" eaLnBrk="0" fontAlgn="base" hangingPunct="0">
              <a:spcBef>
                <a:spcPct val="30000"/>
              </a:spcBef>
              <a:spcAft>
                <a:spcPct val="0"/>
              </a:spcAft>
              <a:defRPr sz="1200">
                <a:solidFill>
                  <a:schemeClr val="tx1"/>
                </a:solidFill>
                <a:latin typeface="Arial" panose="020B0604020202020204" pitchFamily="34" charset="0"/>
                <a:ea typeface="华文楷体" panose="02010600040101010101" pitchFamily="2" charset="-122"/>
              </a:defRPr>
            </a:lvl8pPr>
            <a:lvl9pPr marL="3886835" indent="-228600" eaLnBrk="0" fontAlgn="base" hangingPunct="0">
              <a:spcBef>
                <a:spcPct val="30000"/>
              </a:spcBef>
              <a:spcAft>
                <a:spcPct val="0"/>
              </a:spcAft>
              <a:defRPr sz="1200">
                <a:solidFill>
                  <a:schemeClr val="tx1"/>
                </a:solidFill>
                <a:latin typeface="Arial" panose="020B0604020202020204" pitchFamily="34" charset="0"/>
                <a:ea typeface="华文楷体" panose="02010600040101010101" pitchFamily="2" charset="-122"/>
              </a:defRPr>
            </a:lvl9pPr>
          </a:lstStyle>
          <a:p>
            <a:pPr>
              <a:spcBef>
                <a:spcPct val="0"/>
              </a:spcBef>
            </a:pPr>
            <a:fld id="{48C8120D-4BF2-42D9-BCDD-07E736B12DA9}" type="slidenum">
              <a:rPr lang="zh-CN" altLang="en-US" sz="1000">
                <a:solidFill>
                  <a:prstClr val="black"/>
                </a:solidFill>
              </a:rPr>
              <a:t>1</a:t>
            </a:fld>
            <a:endParaRPr lang="en-US" altLang="zh-CN" sz="1000">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E01D2AB-D8F6-4361-80F7-BCE9DDD1A5C7}" type="slidenum">
              <a:rPr lang="zh-CN" altLang="en-US" smtClean="0"/>
              <a:t>18</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12421F59-622F-3F48-9FF3-3E62CACDFEAD}" type="datetimeFigureOut">
              <a:rPr lang="en-US" smtClean="0"/>
              <a:t>10/30/2024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BF3CCC-84CD-2A4B-8034-D1C6A446A5D6}"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2421F59-622F-3F48-9FF3-3E62CACDFEAD}" type="datetimeFigureOut">
              <a:rPr lang="en-US" smtClean="0"/>
              <a:t>10/30/2024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BF3CCC-84CD-2A4B-8034-D1C6A446A5D6}"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2421F59-622F-3F48-9FF3-3E62CACDFEAD}" type="datetimeFigureOut">
              <a:rPr lang="en-US" smtClean="0"/>
              <a:t>10/30/2024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BF3CCC-84CD-2A4B-8034-D1C6A446A5D6}"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
        <p:nvSpPr>
          <p:cNvPr id="1048581" name="矩形 6"/>
          <p:cNvSpPr/>
          <p:nvPr userDrawn="1"/>
        </p:nvSpPr>
        <p:spPr>
          <a:xfrm>
            <a:off x="723900" y="815339"/>
            <a:ext cx="11468100" cy="77779"/>
          </a:xfrm>
          <a:prstGeom prst="rect">
            <a:avLst/>
          </a:prstGeom>
          <a:solidFill>
            <a:srgbClr val="0B5F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pPr>
            <a:endParaRPr kumimoji="0" lang="zh-CN" altLang="en-US" sz="2400" b="0" i="0" u="none" strike="noStrike" kern="1200" cap="none" spc="0" normalizeH="0" baseline="0" noProof="1">
              <a:ln>
                <a:noFill/>
              </a:ln>
              <a:solidFill>
                <a:prstClr val="white"/>
              </a:solidFill>
              <a:effectLst/>
              <a:uLnTx/>
              <a:uFillTx/>
              <a:latin typeface="微软雅黑" panose="020B0503020204020204" charset="-122"/>
              <a:ea typeface="微软雅黑" panose="020B0503020204020204" charset="-122"/>
              <a:cs typeface="+mn-cs"/>
            </a:endParaRPr>
          </a:p>
        </p:txBody>
      </p:sp>
      <p:sp>
        <p:nvSpPr>
          <p:cNvPr id="1048582" name="任意多边形: 形状 4"/>
          <p:cNvSpPr/>
          <p:nvPr userDrawn="1"/>
        </p:nvSpPr>
        <p:spPr>
          <a:xfrm>
            <a:off x="0" y="165576"/>
            <a:ext cx="981670" cy="614143"/>
          </a:xfrm>
          <a:custGeom>
            <a:avLst/>
            <a:gdLst>
              <a:gd name="connsiteX0" fmla="*/ 0 w 5702300"/>
              <a:gd name="connsiteY0" fmla="*/ 0 h 4114799"/>
              <a:gd name="connsiteX1" fmla="*/ 5702300 w 5702300"/>
              <a:gd name="connsiteY1" fmla="*/ 0 h 4114799"/>
              <a:gd name="connsiteX2" fmla="*/ 5702300 w 5702300"/>
              <a:gd name="connsiteY2" fmla="*/ 162631 h 4114799"/>
              <a:gd name="connsiteX3" fmla="*/ 4250456 w 5702300"/>
              <a:gd name="connsiteY3" fmla="*/ 4114799 h 4114799"/>
              <a:gd name="connsiteX4" fmla="*/ 0 w 5702300"/>
              <a:gd name="connsiteY4" fmla="*/ 4114799 h 41147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02300" h="4114799">
                <a:moveTo>
                  <a:pt x="0" y="0"/>
                </a:moveTo>
                <a:lnTo>
                  <a:pt x="5702300" y="0"/>
                </a:lnTo>
                <a:lnTo>
                  <a:pt x="5702300" y="162631"/>
                </a:lnTo>
                <a:lnTo>
                  <a:pt x="4250456" y="4114799"/>
                </a:lnTo>
                <a:lnTo>
                  <a:pt x="0" y="4114799"/>
                </a:lnTo>
                <a:close/>
              </a:path>
            </a:pathLst>
          </a:custGeom>
          <a:solidFill>
            <a:srgbClr val="0B5FA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1048583" name="直角三角形 8"/>
          <p:cNvSpPr/>
          <p:nvPr userDrawn="1"/>
        </p:nvSpPr>
        <p:spPr>
          <a:xfrm rot="10800000" flipH="1">
            <a:off x="636432" y="634644"/>
            <a:ext cx="116803" cy="258432"/>
          </a:xfrm>
          <a:prstGeom prst="rtTriangle">
            <a:avLst/>
          </a:prstGeom>
          <a:solidFill>
            <a:srgbClr val="0B5F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48584" name="平行四边形 9"/>
          <p:cNvSpPr/>
          <p:nvPr userDrawn="1"/>
        </p:nvSpPr>
        <p:spPr>
          <a:xfrm>
            <a:off x="636432" y="163815"/>
            <a:ext cx="449418" cy="729304"/>
          </a:xfrm>
          <a:prstGeom prst="parallelogram">
            <a:avLst>
              <a:gd name="adj" fmla="val 74218"/>
            </a:avLst>
          </a:prstGeom>
          <a:solidFill>
            <a:srgbClr val="5B9B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pic>
        <p:nvPicPr>
          <p:cNvPr id="2097152" name="Picture 2" descr="D:\1.江门工作\中海油标志.jpg"/>
          <p:cNvPicPr>
            <a:picLocks noChangeAspect="1"/>
          </p:cNvPicPr>
          <p:nvPr userDrawn="1"/>
        </p:nvPicPr>
        <p:blipFill>
          <a:blip r:embed="rId2"/>
          <a:stretch>
            <a:fillRect/>
          </a:stretch>
        </p:blipFill>
        <p:spPr>
          <a:xfrm>
            <a:off x="11264899" y="157843"/>
            <a:ext cx="634949" cy="580725"/>
          </a:xfrm>
          <a:prstGeom prst="rect">
            <a:avLst/>
          </a:prstGeom>
          <a:noFill/>
          <a:ln w="9525">
            <a:noFill/>
          </a:ln>
        </p:spPr>
      </p:pic>
      <p:sp>
        <p:nvSpPr>
          <p:cNvPr id="1048585" name="灯片编号占位符 3"/>
          <p:cNvSpPr txBox="1"/>
          <p:nvPr userDrawn="1"/>
        </p:nvSpPr>
        <p:spPr>
          <a:xfrm>
            <a:off x="11737399" y="6498000"/>
            <a:ext cx="360000" cy="360000"/>
          </a:xfrm>
          <a:prstGeom prst="rect">
            <a:avLst/>
          </a:prstGeom>
          <a:noFill/>
          <a:ln>
            <a:noFill/>
          </a:ln>
        </p:spPr>
        <p:txBody>
          <a:bodyPr wrap="square" lIns="0" tIns="0" rIns="0" bIns="0" anchor="ctr" anchorCtr="1"/>
          <a:lstStyle>
            <a:defPPr>
              <a:defRPr lang="zh-CN"/>
            </a:defPPr>
            <a:lvl1pPr marL="0" algn="ctr"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9A84E90-8A9D-472D-A8A8-E7CB5BED4D02}" type="slidenum">
              <a:rPr lang="zh-CN" altLang="en-US" smtClean="0">
                <a:solidFill>
                  <a:srgbClr val="0B5FA3"/>
                </a:solidFill>
                <a:latin typeface="微软雅黑" panose="020B0503020204020204" charset="-122"/>
                <a:ea typeface="微软雅黑" panose="020B0503020204020204" charset="-122"/>
              </a:rPr>
              <a:t>‹#›</a:t>
            </a:fld>
            <a:endParaRPr lang="zh-CN" altLang="en-US" dirty="0">
              <a:solidFill>
                <a:srgbClr val="0B5FA3"/>
              </a:solidFill>
              <a:latin typeface="微软雅黑" panose="020B0503020204020204" charset="-122"/>
              <a:ea typeface="微软雅黑" panose="020B0503020204020204" charset="-122"/>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2_自定义版式">
    <p:spTree>
      <p:nvGrpSpPr>
        <p:cNvPr id="1" name=""/>
        <p:cNvGrpSpPr/>
        <p:nvPr/>
      </p:nvGrpSpPr>
      <p:grpSpPr>
        <a:xfrm>
          <a:off x="0" y="0"/>
          <a:ext cx="0" cy="0"/>
          <a:chOff x="0" y="0"/>
          <a:chExt cx="0" cy="0"/>
        </a:xfrm>
      </p:grpSpPr>
      <p:pic>
        <p:nvPicPr>
          <p:cNvPr id="6" name="图片 5" descr="1-1-2-成果鉴定-成果5"/>
          <p:cNvPicPr>
            <a:picLocks noChangeAspect="1"/>
          </p:cNvPicPr>
          <p:nvPr userDrawn="1"/>
        </p:nvPicPr>
        <p:blipFill>
          <a:blip r:embed="rId2"/>
          <a:srcRect r="8993"/>
          <a:stretch>
            <a:fillRect/>
          </a:stretch>
        </p:blipFill>
        <p:spPr>
          <a:xfrm>
            <a:off x="7083425" y="-24130"/>
            <a:ext cx="5108575" cy="6891655"/>
          </a:xfrm>
          <a:prstGeom prst="rect">
            <a:avLst/>
          </a:prstGeom>
        </p:spPr>
      </p:pic>
      <p:sp>
        <p:nvSpPr>
          <p:cNvPr id="3" name="图片占位符 17"/>
          <p:cNvSpPr>
            <a:spLocks noGrp="1"/>
          </p:cNvSpPr>
          <p:nvPr>
            <p:ph type="pic" sz="quarter" idx="15"/>
          </p:nvPr>
        </p:nvSpPr>
        <p:spPr>
          <a:xfrm>
            <a:off x="0" y="-23813"/>
            <a:ext cx="12192000" cy="6891338"/>
          </a:xfrm>
        </p:spPr>
        <p:txBody>
          <a:bodyPr/>
          <a:lstStyle/>
          <a:p>
            <a:endParaRPr lang="zh-CN" altLang="en-US"/>
          </a:p>
        </p:txBody>
      </p:sp>
      <p:sp>
        <p:nvSpPr>
          <p:cNvPr id="4" name="矩形 1"/>
          <p:cNvSpPr/>
          <p:nvPr userDrawn="1"/>
        </p:nvSpPr>
        <p:spPr>
          <a:xfrm>
            <a:off x="0" y="-23840"/>
            <a:ext cx="11073544" cy="6891338"/>
          </a:xfrm>
          <a:custGeom>
            <a:avLst/>
            <a:gdLst>
              <a:gd name="connsiteX0" fmla="*/ 0 w 10403633"/>
              <a:gd name="connsiteY0" fmla="*/ 0 h 6858000"/>
              <a:gd name="connsiteX1" fmla="*/ 10403633 w 10403633"/>
              <a:gd name="connsiteY1" fmla="*/ 0 h 6858000"/>
              <a:gd name="connsiteX2" fmla="*/ 10403633 w 10403633"/>
              <a:gd name="connsiteY2" fmla="*/ 6858000 h 6858000"/>
              <a:gd name="connsiteX3" fmla="*/ 0 w 10403633"/>
              <a:gd name="connsiteY3" fmla="*/ 6858000 h 6858000"/>
              <a:gd name="connsiteX4" fmla="*/ 0 w 10403633"/>
              <a:gd name="connsiteY4" fmla="*/ 0 h 6858000"/>
              <a:gd name="connsiteX0-1" fmla="*/ 0 w 11038115"/>
              <a:gd name="connsiteY0-2" fmla="*/ 0 h 6858000"/>
              <a:gd name="connsiteX1-3" fmla="*/ 11038115 w 11038115"/>
              <a:gd name="connsiteY1-4" fmla="*/ 9330 h 6858000"/>
              <a:gd name="connsiteX2-5" fmla="*/ 10403633 w 11038115"/>
              <a:gd name="connsiteY2-6" fmla="*/ 6858000 h 6858000"/>
              <a:gd name="connsiteX3-7" fmla="*/ 0 w 11038115"/>
              <a:gd name="connsiteY3-8" fmla="*/ 6858000 h 6858000"/>
              <a:gd name="connsiteX4-9" fmla="*/ 0 w 11038115"/>
              <a:gd name="connsiteY4-10" fmla="*/ 0 h 6858000"/>
              <a:gd name="connsiteX0-11" fmla="*/ 0 w 11038115"/>
              <a:gd name="connsiteY0-12" fmla="*/ 0 h 6858000"/>
              <a:gd name="connsiteX1-13" fmla="*/ 11038115 w 11038115"/>
              <a:gd name="connsiteY1-14" fmla="*/ 9330 h 6858000"/>
              <a:gd name="connsiteX2-15" fmla="*/ 7763070 w 11038115"/>
              <a:gd name="connsiteY2-16" fmla="*/ 6858000 h 6858000"/>
              <a:gd name="connsiteX3-17" fmla="*/ 0 w 11038115"/>
              <a:gd name="connsiteY3-18" fmla="*/ 6858000 h 6858000"/>
              <a:gd name="connsiteX4-19" fmla="*/ 0 w 11038115"/>
              <a:gd name="connsiteY4-20" fmla="*/ 0 h 6858000"/>
              <a:gd name="connsiteX0-21" fmla="*/ 0 w 11038115"/>
              <a:gd name="connsiteY0-22" fmla="*/ 0 h 6858000"/>
              <a:gd name="connsiteX1-23" fmla="*/ 11038115 w 11038115"/>
              <a:gd name="connsiteY1-24" fmla="*/ 9330 h 6858000"/>
              <a:gd name="connsiteX2-25" fmla="*/ 7352523 w 11038115"/>
              <a:gd name="connsiteY2-26" fmla="*/ 6764694 h 6858000"/>
              <a:gd name="connsiteX3-27" fmla="*/ 0 w 11038115"/>
              <a:gd name="connsiteY3-28" fmla="*/ 6858000 h 6858000"/>
              <a:gd name="connsiteX4-29" fmla="*/ 0 w 11038115"/>
              <a:gd name="connsiteY4-30" fmla="*/ 0 h 6858000"/>
              <a:gd name="connsiteX0-31" fmla="*/ 0 w 11038115"/>
              <a:gd name="connsiteY0-32" fmla="*/ 0 h 6867331"/>
              <a:gd name="connsiteX1-33" fmla="*/ 11038115 w 11038115"/>
              <a:gd name="connsiteY1-34" fmla="*/ 9330 h 6867331"/>
              <a:gd name="connsiteX2-35" fmla="*/ 7389845 w 11038115"/>
              <a:gd name="connsiteY2-36" fmla="*/ 6867331 h 6867331"/>
              <a:gd name="connsiteX3-37" fmla="*/ 0 w 11038115"/>
              <a:gd name="connsiteY3-38" fmla="*/ 6858000 h 6867331"/>
              <a:gd name="connsiteX4-39" fmla="*/ 0 w 11038115"/>
              <a:gd name="connsiteY4-40" fmla="*/ 0 h 6867331"/>
              <a:gd name="connsiteX0-41" fmla="*/ 0 w 11025556"/>
              <a:gd name="connsiteY0-42" fmla="*/ 3370 h 6870701"/>
              <a:gd name="connsiteX1-43" fmla="*/ 11025556 w 11025556"/>
              <a:gd name="connsiteY1-44" fmla="*/ 0 h 6870701"/>
              <a:gd name="connsiteX2-45" fmla="*/ 7389845 w 11025556"/>
              <a:gd name="connsiteY2-46" fmla="*/ 6870701 h 6870701"/>
              <a:gd name="connsiteX3-47" fmla="*/ 0 w 11025556"/>
              <a:gd name="connsiteY3-48" fmla="*/ 6861370 h 6870701"/>
              <a:gd name="connsiteX4-49" fmla="*/ 0 w 11025556"/>
              <a:gd name="connsiteY4-50" fmla="*/ 3370 h 6870701"/>
              <a:gd name="connsiteX0-51" fmla="*/ 0 w 11025556"/>
              <a:gd name="connsiteY0-52" fmla="*/ 3370 h 6870701"/>
              <a:gd name="connsiteX1-53" fmla="*/ 11025556 w 11025556"/>
              <a:gd name="connsiteY1-54" fmla="*/ 0 h 6870701"/>
              <a:gd name="connsiteX2-55" fmla="*/ 7427521 w 11025556"/>
              <a:gd name="connsiteY2-56" fmla="*/ 6870701 h 6870701"/>
              <a:gd name="connsiteX3-57" fmla="*/ 0 w 11025556"/>
              <a:gd name="connsiteY3-58" fmla="*/ 6861370 h 6870701"/>
              <a:gd name="connsiteX4-59" fmla="*/ 0 w 11025556"/>
              <a:gd name="connsiteY4-60" fmla="*/ 3370 h 687070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1025556" h="6870701">
                <a:moveTo>
                  <a:pt x="0" y="3370"/>
                </a:moveTo>
                <a:lnTo>
                  <a:pt x="11025556" y="0"/>
                </a:lnTo>
                <a:lnTo>
                  <a:pt x="7427521" y="6870701"/>
                </a:lnTo>
                <a:lnTo>
                  <a:pt x="0" y="6861370"/>
                </a:lnTo>
                <a:lnTo>
                  <a:pt x="0" y="3370"/>
                </a:lnTo>
                <a:close/>
              </a:path>
            </a:pathLst>
          </a:custGeom>
          <a:gradFill>
            <a:gsLst>
              <a:gs pos="72000">
                <a:srgbClr val="0060A5">
                  <a:alpha val="80000"/>
                </a:srgbClr>
              </a:gs>
              <a:gs pos="0">
                <a:srgbClr val="0060A5"/>
              </a:gs>
              <a:gs pos="90000">
                <a:srgbClr val="0060A5">
                  <a:alpha val="60000"/>
                </a:srgbClr>
              </a:gs>
              <a:gs pos="100000">
                <a:srgbClr val="0060A5">
                  <a:alpha val="30000"/>
                </a:srgb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任意多边形: 形状 25"/>
          <p:cNvSpPr/>
          <p:nvPr userDrawn="1"/>
        </p:nvSpPr>
        <p:spPr>
          <a:xfrm>
            <a:off x="512946" y="538910"/>
            <a:ext cx="1523171" cy="449078"/>
          </a:xfrm>
          <a:custGeom>
            <a:avLst/>
            <a:gdLst>
              <a:gd name="connsiteX0" fmla="*/ 3433285 w 3438715"/>
              <a:gd name="connsiteY0" fmla="*/ 845916 h 1013841"/>
              <a:gd name="connsiteX1" fmla="*/ 3433380 w 3438715"/>
              <a:gd name="connsiteY1" fmla="*/ 846011 h 1013841"/>
              <a:gd name="connsiteX2" fmla="*/ 3433285 w 3438715"/>
              <a:gd name="connsiteY2" fmla="*/ 846011 h 1013841"/>
              <a:gd name="connsiteX3" fmla="*/ 1716214 w 3438715"/>
              <a:gd name="connsiteY3" fmla="*/ 845916 h 1013841"/>
              <a:gd name="connsiteX4" fmla="*/ 1716309 w 3438715"/>
              <a:gd name="connsiteY4" fmla="*/ 846011 h 1013841"/>
              <a:gd name="connsiteX5" fmla="*/ 1716214 w 3438715"/>
              <a:gd name="connsiteY5" fmla="*/ 846011 h 1013841"/>
              <a:gd name="connsiteX6" fmla="*/ 34387 w 3438715"/>
              <a:gd name="connsiteY6" fmla="*/ 738411 h 1013841"/>
              <a:gd name="connsiteX7" fmla="*/ 109246 w 3438715"/>
              <a:gd name="connsiteY7" fmla="*/ 825104 h 1013841"/>
              <a:gd name="connsiteX8" fmla="*/ 432054 w 3438715"/>
              <a:gd name="connsiteY8" fmla="*/ 949833 h 1013841"/>
              <a:gd name="connsiteX9" fmla="*/ 658178 w 3438715"/>
              <a:gd name="connsiteY9" fmla="*/ 893160 h 1013841"/>
              <a:gd name="connsiteX10" fmla="*/ 723900 w 3438715"/>
              <a:gd name="connsiteY10" fmla="*/ 868871 h 1013841"/>
              <a:gd name="connsiteX11" fmla="*/ 788480 w 3438715"/>
              <a:gd name="connsiteY11" fmla="*/ 860108 h 1013841"/>
              <a:gd name="connsiteX12" fmla="*/ 449580 w 3438715"/>
              <a:gd name="connsiteY12" fmla="*/ 1013841 h 1013841"/>
              <a:gd name="connsiteX13" fmla="*/ 101630 w 3438715"/>
              <a:gd name="connsiteY13" fmla="*/ 849531 h 1013841"/>
              <a:gd name="connsiteX14" fmla="*/ 34195 w 3438715"/>
              <a:gd name="connsiteY14" fmla="*/ 738093 h 1013841"/>
              <a:gd name="connsiteX15" fmla="*/ 34387 w 3438715"/>
              <a:gd name="connsiteY15" fmla="*/ 738411 h 1013841"/>
              <a:gd name="connsiteX16" fmla="*/ 34195 w 3438715"/>
              <a:gd name="connsiteY16" fmla="*/ 738188 h 1013841"/>
              <a:gd name="connsiteX17" fmla="*/ 2769393 w 3438715"/>
              <a:gd name="connsiteY17" fmla="*/ 730377 h 1013841"/>
              <a:gd name="connsiteX18" fmla="*/ 2746533 w 3438715"/>
              <a:gd name="connsiteY18" fmla="*/ 753142 h 1013841"/>
              <a:gd name="connsiteX19" fmla="*/ 2746533 w 3438715"/>
              <a:gd name="connsiteY19" fmla="*/ 823055 h 1013841"/>
              <a:gd name="connsiteX20" fmla="*/ 2769393 w 3438715"/>
              <a:gd name="connsiteY20" fmla="*/ 845915 h 1013841"/>
              <a:gd name="connsiteX21" fmla="*/ 2906934 w 3438715"/>
              <a:gd name="connsiteY21" fmla="*/ 845915 h 1013841"/>
              <a:gd name="connsiteX22" fmla="*/ 2929604 w 3438715"/>
              <a:gd name="connsiteY22" fmla="*/ 823055 h 1013841"/>
              <a:gd name="connsiteX23" fmla="*/ 2929604 w 3438715"/>
              <a:gd name="connsiteY23" fmla="*/ 822960 h 1013841"/>
              <a:gd name="connsiteX24" fmla="*/ 2929604 w 3438715"/>
              <a:gd name="connsiteY24" fmla="*/ 753237 h 1013841"/>
              <a:gd name="connsiteX25" fmla="*/ 2906839 w 3438715"/>
              <a:gd name="connsiteY25" fmla="*/ 730377 h 1013841"/>
              <a:gd name="connsiteX26" fmla="*/ 2334481 w 3438715"/>
              <a:gd name="connsiteY26" fmla="*/ 730377 h 1013841"/>
              <a:gd name="connsiteX27" fmla="*/ 2311621 w 3438715"/>
              <a:gd name="connsiteY27" fmla="*/ 753332 h 1013841"/>
              <a:gd name="connsiteX28" fmla="*/ 2311621 w 3438715"/>
              <a:gd name="connsiteY28" fmla="*/ 823055 h 1013841"/>
              <a:gd name="connsiteX29" fmla="*/ 2334481 w 3438715"/>
              <a:gd name="connsiteY29" fmla="*/ 845915 h 1013841"/>
              <a:gd name="connsiteX30" fmla="*/ 2472022 w 3438715"/>
              <a:gd name="connsiteY30" fmla="*/ 845915 h 1013841"/>
              <a:gd name="connsiteX31" fmla="*/ 2494692 w 3438715"/>
              <a:gd name="connsiteY31" fmla="*/ 823055 h 1013841"/>
              <a:gd name="connsiteX32" fmla="*/ 2494787 w 3438715"/>
              <a:gd name="connsiteY32" fmla="*/ 822960 h 1013841"/>
              <a:gd name="connsiteX33" fmla="*/ 2494787 w 3438715"/>
              <a:gd name="connsiteY33" fmla="*/ 753237 h 1013841"/>
              <a:gd name="connsiteX34" fmla="*/ 2472022 w 3438715"/>
              <a:gd name="connsiteY34" fmla="*/ 730377 h 1013841"/>
              <a:gd name="connsiteX35" fmla="*/ 3181444 w 3438715"/>
              <a:gd name="connsiteY35" fmla="*/ 650844 h 1013841"/>
              <a:gd name="connsiteX36" fmla="*/ 3433285 w 3438715"/>
              <a:gd name="connsiteY36" fmla="*/ 650844 h 1013841"/>
              <a:gd name="connsiteX37" fmla="*/ 3433285 w 3438715"/>
              <a:gd name="connsiteY37" fmla="*/ 730473 h 1013841"/>
              <a:gd name="connsiteX38" fmla="*/ 3204400 w 3438715"/>
              <a:gd name="connsiteY38" fmla="*/ 730473 h 1013841"/>
              <a:gd name="connsiteX39" fmla="*/ 3181539 w 3438715"/>
              <a:gd name="connsiteY39" fmla="*/ 753047 h 1013841"/>
              <a:gd name="connsiteX40" fmla="*/ 3181539 w 3438715"/>
              <a:gd name="connsiteY40" fmla="*/ 823151 h 1013841"/>
              <a:gd name="connsiteX41" fmla="*/ 3204400 w 3438715"/>
              <a:gd name="connsiteY41" fmla="*/ 846011 h 1013841"/>
              <a:gd name="connsiteX42" fmla="*/ 3433285 w 3438715"/>
              <a:gd name="connsiteY42" fmla="*/ 846011 h 1013841"/>
              <a:gd name="connsiteX43" fmla="*/ 3433285 w 3438715"/>
              <a:gd name="connsiteY43" fmla="*/ 925545 h 1013841"/>
              <a:gd name="connsiteX44" fmla="*/ 3181444 w 3438715"/>
              <a:gd name="connsiteY44" fmla="*/ 925545 h 1013841"/>
              <a:gd name="connsiteX45" fmla="*/ 3089909 w 3438715"/>
              <a:gd name="connsiteY45" fmla="*/ 833915 h 1013841"/>
              <a:gd name="connsiteX46" fmla="*/ 3089909 w 3438715"/>
              <a:gd name="connsiteY46" fmla="*/ 742379 h 1013841"/>
              <a:gd name="connsiteX47" fmla="*/ 3181444 w 3438715"/>
              <a:gd name="connsiteY47" fmla="*/ 650844 h 1013841"/>
              <a:gd name="connsiteX48" fmla="*/ 1796319 w 3438715"/>
              <a:gd name="connsiteY48" fmla="*/ 650844 h 1013841"/>
              <a:gd name="connsiteX49" fmla="*/ 2059590 w 3438715"/>
              <a:gd name="connsiteY49" fmla="*/ 650844 h 1013841"/>
              <a:gd name="connsiteX50" fmla="*/ 2151125 w 3438715"/>
              <a:gd name="connsiteY50" fmla="*/ 742379 h 1013841"/>
              <a:gd name="connsiteX51" fmla="*/ 2151125 w 3438715"/>
              <a:gd name="connsiteY51" fmla="*/ 925545 h 1013841"/>
              <a:gd name="connsiteX52" fmla="*/ 2059590 w 3438715"/>
              <a:gd name="connsiteY52" fmla="*/ 925545 h 1013841"/>
              <a:gd name="connsiteX53" fmla="*/ 2059590 w 3438715"/>
              <a:gd name="connsiteY53" fmla="*/ 753428 h 1013841"/>
              <a:gd name="connsiteX54" fmla="*/ 2036730 w 3438715"/>
              <a:gd name="connsiteY54" fmla="*/ 730473 h 1013841"/>
              <a:gd name="connsiteX55" fmla="*/ 1887854 w 3438715"/>
              <a:gd name="connsiteY55" fmla="*/ 730473 h 1013841"/>
              <a:gd name="connsiteX56" fmla="*/ 1887854 w 3438715"/>
              <a:gd name="connsiteY56" fmla="*/ 925545 h 1013841"/>
              <a:gd name="connsiteX57" fmla="*/ 1796319 w 3438715"/>
              <a:gd name="connsiteY57" fmla="*/ 925545 h 1013841"/>
              <a:gd name="connsiteX58" fmla="*/ 1464373 w 3438715"/>
              <a:gd name="connsiteY58" fmla="*/ 650844 h 1013841"/>
              <a:gd name="connsiteX59" fmla="*/ 1716309 w 3438715"/>
              <a:gd name="connsiteY59" fmla="*/ 650844 h 1013841"/>
              <a:gd name="connsiteX60" fmla="*/ 1716309 w 3438715"/>
              <a:gd name="connsiteY60" fmla="*/ 730473 h 1013841"/>
              <a:gd name="connsiteX61" fmla="*/ 1487328 w 3438715"/>
              <a:gd name="connsiteY61" fmla="*/ 730473 h 1013841"/>
              <a:gd name="connsiteX62" fmla="*/ 1464468 w 3438715"/>
              <a:gd name="connsiteY62" fmla="*/ 753047 h 1013841"/>
              <a:gd name="connsiteX63" fmla="*/ 1464468 w 3438715"/>
              <a:gd name="connsiteY63" fmla="*/ 823151 h 1013841"/>
              <a:gd name="connsiteX64" fmla="*/ 1487328 w 3438715"/>
              <a:gd name="connsiteY64" fmla="*/ 846011 h 1013841"/>
              <a:gd name="connsiteX65" fmla="*/ 1716214 w 3438715"/>
              <a:gd name="connsiteY65" fmla="*/ 846011 h 1013841"/>
              <a:gd name="connsiteX66" fmla="*/ 1716214 w 3438715"/>
              <a:gd name="connsiteY66" fmla="*/ 925545 h 1013841"/>
              <a:gd name="connsiteX67" fmla="*/ 1464373 w 3438715"/>
              <a:gd name="connsiteY67" fmla="*/ 925545 h 1013841"/>
              <a:gd name="connsiteX68" fmla="*/ 1372838 w 3438715"/>
              <a:gd name="connsiteY68" fmla="*/ 833915 h 1013841"/>
              <a:gd name="connsiteX69" fmla="*/ 1372838 w 3438715"/>
              <a:gd name="connsiteY69" fmla="*/ 742379 h 1013841"/>
              <a:gd name="connsiteX70" fmla="*/ 1464373 w 3438715"/>
              <a:gd name="connsiteY70" fmla="*/ 650844 h 1013841"/>
              <a:gd name="connsiteX71" fmla="*/ 2746438 w 3438715"/>
              <a:gd name="connsiteY71" fmla="*/ 650748 h 1013841"/>
              <a:gd name="connsiteX72" fmla="*/ 2929604 w 3438715"/>
              <a:gd name="connsiteY72" fmla="*/ 650748 h 1013841"/>
              <a:gd name="connsiteX73" fmla="*/ 3021139 w 3438715"/>
              <a:gd name="connsiteY73" fmla="*/ 742379 h 1013841"/>
              <a:gd name="connsiteX74" fmla="*/ 3021139 w 3438715"/>
              <a:gd name="connsiteY74" fmla="*/ 833914 h 1013841"/>
              <a:gd name="connsiteX75" fmla="*/ 3021044 w 3438715"/>
              <a:gd name="connsiteY75" fmla="*/ 833819 h 1013841"/>
              <a:gd name="connsiteX76" fmla="*/ 2929509 w 3438715"/>
              <a:gd name="connsiteY76" fmla="*/ 925449 h 1013841"/>
              <a:gd name="connsiteX77" fmla="*/ 2746343 w 3438715"/>
              <a:gd name="connsiteY77" fmla="*/ 925449 h 1013841"/>
              <a:gd name="connsiteX78" fmla="*/ 2654808 w 3438715"/>
              <a:gd name="connsiteY78" fmla="*/ 833914 h 1013841"/>
              <a:gd name="connsiteX79" fmla="*/ 2654808 w 3438715"/>
              <a:gd name="connsiteY79" fmla="*/ 742283 h 1013841"/>
              <a:gd name="connsiteX80" fmla="*/ 2746438 w 3438715"/>
              <a:gd name="connsiteY80" fmla="*/ 650748 h 1013841"/>
              <a:gd name="connsiteX81" fmla="*/ 2311526 w 3438715"/>
              <a:gd name="connsiteY81" fmla="*/ 650748 h 1013841"/>
              <a:gd name="connsiteX82" fmla="*/ 2494597 w 3438715"/>
              <a:gd name="connsiteY82" fmla="*/ 650748 h 1013841"/>
              <a:gd name="connsiteX83" fmla="*/ 2586227 w 3438715"/>
              <a:gd name="connsiteY83" fmla="*/ 742379 h 1013841"/>
              <a:gd name="connsiteX84" fmla="*/ 2586227 w 3438715"/>
              <a:gd name="connsiteY84" fmla="*/ 833819 h 1013841"/>
              <a:gd name="connsiteX85" fmla="*/ 2494597 w 3438715"/>
              <a:gd name="connsiteY85" fmla="*/ 925449 h 1013841"/>
              <a:gd name="connsiteX86" fmla="*/ 2311431 w 3438715"/>
              <a:gd name="connsiteY86" fmla="*/ 925449 h 1013841"/>
              <a:gd name="connsiteX87" fmla="*/ 2219896 w 3438715"/>
              <a:gd name="connsiteY87" fmla="*/ 833914 h 1013841"/>
              <a:gd name="connsiteX88" fmla="*/ 2219896 w 3438715"/>
              <a:gd name="connsiteY88" fmla="*/ 742283 h 1013841"/>
              <a:gd name="connsiteX89" fmla="*/ 2311526 w 3438715"/>
              <a:gd name="connsiteY89" fmla="*/ 650748 h 1013841"/>
              <a:gd name="connsiteX90" fmla="*/ 0 w 3438715"/>
              <a:gd name="connsiteY90" fmla="*/ 593122 h 1013841"/>
              <a:gd name="connsiteX91" fmla="*/ 415862 w 3438715"/>
              <a:gd name="connsiteY91" fmla="*/ 870300 h 1013841"/>
              <a:gd name="connsiteX92" fmla="*/ 660178 w 3438715"/>
              <a:gd name="connsiteY92" fmla="*/ 798386 h 1013841"/>
              <a:gd name="connsiteX93" fmla="*/ 758762 w 3438715"/>
              <a:gd name="connsiteY93" fmla="*/ 755619 h 1013841"/>
              <a:gd name="connsiteX94" fmla="*/ 865823 w 3438715"/>
              <a:gd name="connsiteY94" fmla="*/ 735997 h 1013841"/>
              <a:gd name="connsiteX95" fmla="*/ 824865 w 3438715"/>
              <a:gd name="connsiteY95" fmla="*/ 812197 h 1013841"/>
              <a:gd name="connsiteX96" fmla="*/ 753523 w 3438715"/>
              <a:gd name="connsiteY96" fmla="*/ 823246 h 1013841"/>
              <a:gd name="connsiteX97" fmla="*/ 645224 w 3438715"/>
              <a:gd name="connsiteY97" fmla="*/ 867823 h 1013841"/>
              <a:gd name="connsiteX98" fmla="*/ 423767 w 3438715"/>
              <a:gd name="connsiteY98" fmla="*/ 925926 h 1013841"/>
              <a:gd name="connsiteX99" fmla="*/ 18479 w 3438715"/>
              <a:gd name="connsiteY99" fmla="*/ 672656 h 1013841"/>
              <a:gd name="connsiteX100" fmla="*/ 18479 w 3438715"/>
              <a:gd name="connsiteY100" fmla="*/ 672751 h 1013841"/>
              <a:gd name="connsiteX101" fmla="*/ 0 w 3438715"/>
              <a:gd name="connsiteY101" fmla="*/ 593122 h 1013841"/>
              <a:gd name="connsiteX102" fmla="*/ 1100232 w 3438715"/>
              <a:gd name="connsiteY102" fmla="*/ 515303 h 1013841"/>
              <a:gd name="connsiteX103" fmla="*/ 1100327 w 3438715"/>
              <a:gd name="connsiteY103" fmla="*/ 515398 h 1013841"/>
              <a:gd name="connsiteX104" fmla="*/ 1100215 w 3438715"/>
              <a:gd name="connsiteY104" fmla="*/ 515398 h 1013841"/>
              <a:gd name="connsiteX105" fmla="*/ 872870 w 3438715"/>
              <a:gd name="connsiteY105" fmla="*/ 471678 h 1013841"/>
              <a:gd name="connsiteX106" fmla="*/ 864869 w 3438715"/>
              <a:gd name="connsiteY106" fmla="*/ 515303 h 1013841"/>
              <a:gd name="connsiteX107" fmla="*/ 908494 w 3438715"/>
              <a:gd name="connsiteY107" fmla="*/ 515303 h 1013841"/>
              <a:gd name="connsiteX108" fmla="*/ 916495 w 3438715"/>
              <a:gd name="connsiteY108" fmla="*/ 471678 h 1013841"/>
              <a:gd name="connsiteX109" fmla="*/ 719041 w 3438715"/>
              <a:gd name="connsiteY109" fmla="*/ 471678 h 1013841"/>
              <a:gd name="connsiteX110" fmla="*/ 711040 w 3438715"/>
              <a:gd name="connsiteY110" fmla="*/ 515303 h 1013841"/>
              <a:gd name="connsiteX111" fmla="*/ 754665 w 3438715"/>
              <a:gd name="connsiteY111" fmla="*/ 515303 h 1013841"/>
              <a:gd name="connsiteX112" fmla="*/ 762666 w 3438715"/>
              <a:gd name="connsiteY112" fmla="*/ 471678 h 1013841"/>
              <a:gd name="connsiteX113" fmla="*/ 2776441 w 3438715"/>
              <a:gd name="connsiteY113" fmla="*/ 458629 h 1013841"/>
              <a:gd name="connsiteX114" fmla="*/ 2776441 w 3438715"/>
              <a:gd name="connsiteY114" fmla="*/ 526447 h 1013841"/>
              <a:gd name="connsiteX115" fmla="*/ 2816637 w 3438715"/>
              <a:gd name="connsiteY115" fmla="*/ 526447 h 1013841"/>
              <a:gd name="connsiteX116" fmla="*/ 2816637 w 3438715"/>
              <a:gd name="connsiteY116" fmla="*/ 458629 h 1013841"/>
              <a:gd name="connsiteX117" fmla="*/ 2671952 w 3438715"/>
              <a:gd name="connsiteY117" fmla="*/ 458629 h 1013841"/>
              <a:gd name="connsiteX118" fmla="*/ 2671952 w 3438715"/>
              <a:gd name="connsiteY118" fmla="*/ 526447 h 1013841"/>
              <a:gd name="connsiteX119" fmla="*/ 2708528 w 3438715"/>
              <a:gd name="connsiteY119" fmla="*/ 526447 h 1013841"/>
              <a:gd name="connsiteX120" fmla="*/ 2708528 w 3438715"/>
              <a:gd name="connsiteY120" fmla="*/ 458629 h 1013841"/>
              <a:gd name="connsiteX121" fmla="*/ 3321081 w 3438715"/>
              <a:gd name="connsiteY121" fmla="*/ 427768 h 1013841"/>
              <a:gd name="connsiteX122" fmla="*/ 3321081 w 3438715"/>
              <a:gd name="connsiteY122" fmla="*/ 527876 h 1013841"/>
              <a:gd name="connsiteX123" fmla="*/ 3352990 w 3438715"/>
              <a:gd name="connsiteY123" fmla="*/ 527876 h 1013841"/>
              <a:gd name="connsiteX124" fmla="*/ 3352990 w 3438715"/>
              <a:gd name="connsiteY124" fmla="*/ 427768 h 1013841"/>
              <a:gd name="connsiteX125" fmla="*/ 3199733 w 3438715"/>
              <a:gd name="connsiteY125" fmla="*/ 427768 h 1013841"/>
              <a:gd name="connsiteX126" fmla="*/ 3199733 w 3438715"/>
              <a:gd name="connsiteY126" fmla="*/ 527876 h 1013841"/>
              <a:gd name="connsiteX127" fmla="*/ 3232022 w 3438715"/>
              <a:gd name="connsiteY127" fmla="*/ 527876 h 1013841"/>
              <a:gd name="connsiteX128" fmla="*/ 3232022 w 3438715"/>
              <a:gd name="connsiteY128" fmla="*/ 427768 h 1013841"/>
              <a:gd name="connsiteX129" fmla="*/ 988885 w 3438715"/>
              <a:gd name="connsiteY129" fmla="*/ 427577 h 1013841"/>
              <a:gd name="connsiteX130" fmla="*/ 1116520 w 3438715"/>
              <a:gd name="connsiteY130" fmla="*/ 427577 h 1013841"/>
              <a:gd name="connsiteX131" fmla="*/ 1108423 w 3438715"/>
              <a:gd name="connsiteY131" fmla="*/ 471678 h 1013841"/>
              <a:gd name="connsiteX132" fmla="*/ 1026889 w 3438715"/>
              <a:gd name="connsiteY132" fmla="*/ 471678 h 1013841"/>
              <a:gd name="connsiteX133" fmla="*/ 1018888 w 3438715"/>
              <a:gd name="connsiteY133" fmla="*/ 515398 h 1013841"/>
              <a:gd name="connsiteX134" fmla="*/ 1100215 w 3438715"/>
              <a:gd name="connsiteY134" fmla="*/ 515398 h 1013841"/>
              <a:gd name="connsiteX135" fmla="*/ 1091469 w 3438715"/>
              <a:gd name="connsiteY135" fmla="*/ 563309 h 1013841"/>
              <a:gd name="connsiteX136" fmla="*/ 963929 w 3438715"/>
              <a:gd name="connsiteY136" fmla="*/ 563309 h 1013841"/>
              <a:gd name="connsiteX137" fmla="*/ 834865 w 3438715"/>
              <a:gd name="connsiteY137" fmla="*/ 427577 h 1013841"/>
              <a:gd name="connsiteX138" fmla="*/ 970597 w 3438715"/>
              <a:gd name="connsiteY138" fmla="*/ 427577 h 1013841"/>
              <a:gd name="connsiteX139" fmla="*/ 945736 w 3438715"/>
              <a:gd name="connsiteY139" fmla="*/ 563309 h 1013841"/>
              <a:gd name="connsiteX140" fmla="*/ 810005 w 3438715"/>
              <a:gd name="connsiteY140" fmla="*/ 563309 h 1013841"/>
              <a:gd name="connsiteX141" fmla="*/ 681037 w 3438715"/>
              <a:gd name="connsiteY141" fmla="*/ 427577 h 1013841"/>
              <a:gd name="connsiteX142" fmla="*/ 816768 w 3438715"/>
              <a:gd name="connsiteY142" fmla="*/ 427577 h 1013841"/>
              <a:gd name="connsiteX143" fmla="*/ 791908 w 3438715"/>
              <a:gd name="connsiteY143" fmla="*/ 563309 h 1013841"/>
              <a:gd name="connsiteX144" fmla="*/ 656176 w 3438715"/>
              <a:gd name="connsiteY144" fmla="*/ 563309 h 1013841"/>
              <a:gd name="connsiteX145" fmla="*/ 2175414 w 3438715"/>
              <a:gd name="connsiteY145" fmla="*/ 418434 h 1013841"/>
              <a:gd name="connsiteX146" fmla="*/ 2175414 w 3438715"/>
              <a:gd name="connsiteY146" fmla="*/ 464154 h 1013841"/>
              <a:gd name="connsiteX147" fmla="*/ 2200179 w 3438715"/>
              <a:gd name="connsiteY147" fmla="*/ 464154 h 1013841"/>
              <a:gd name="connsiteX148" fmla="*/ 3019710 w 3438715"/>
              <a:gd name="connsiteY148" fmla="*/ 414433 h 1013841"/>
              <a:gd name="connsiteX149" fmla="*/ 3102578 w 3438715"/>
              <a:gd name="connsiteY149" fmla="*/ 414433 h 1013841"/>
              <a:gd name="connsiteX150" fmla="*/ 3102578 w 3438715"/>
              <a:gd name="connsiteY150" fmla="*/ 510540 h 1013841"/>
              <a:gd name="connsiteX151" fmla="*/ 3102768 w 3438715"/>
              <a:gd name="connsiteY151" fmla="*/ 510540 h 1013841"/>
              <a:gd name="connsiteX152" fmla="*/ 3029425 w 3438715"/>
              <a:gd name="connsiteY152" fmla="*/ 580454 h 1013841"/>
              <a:gd name="connsiteX153" fmla="*/ 3007042 w 3438715"/>
              <a:gd name="connsiteY153" fmla="*/ 580454 h 1013841"/>
              <a:gd name="connsiteX154" fmla="*/ 3007042 w 3438715"/>
              <a:gd name="connsiteY154" fmla="*/ 526257 h 1013841"/>
              <a:gd name="connsiteX155" fmla="*/ 3011900 w 3438715"/>
              <a:gd name="connsiteY155" fmla="*/ 526257 h 1013841"/>
              <a:gd name="connsiteX156" fmla="*/ 3019710 w 3438715"/>
              <a:gd name="connsiteY156" fmla="*/ 518446 h 1013841"/>
              <a:gd name="connsiteX157" fmla="*/ 2475071 w 3438715"/>
              <a:gd name="connsiteY157" fmla="*/ 414338 h 1013841"/>
              <a:gd name="connsiteX158" fmla="*/ 2557938 w 3438715"/>
              <a:gd name="connsiteY158" fmla="*/ 414338 h 1013841"/>
              <a:gd name="connsiteX159" fmla="*/ 2557938 w 3438715"/>
              <a:gd name="connsiteY159" fmla="*/ 510445 h 1013841"/>
              <a:gd name="connsiteX160" fmla="*/ 2558033 w 3438715"/>
              <a:gd name="connsiteY160" fmla="*/ 510445 h 1013841"/>
              <a:gd name="connsiteX161" fmla="*/ 2484691 w 3438715"/>
              <a:gd name="connsiteY161" fmla="*/ 580359 h 1013841"/>
              <a:gd name="connsiteX162" fmla="*/ 2462307 w 3438715"/>
              <a:gd name="connsiteY162" fmla="*/ 580359 h 1013841"/>
              <a:gd name="connsiteX163" fmla="*/ 2462307 w 3438715"/>
              <a:gd name="connsiteY163" fmla="*/ 526162 h 1013841"/>
              <a:gd name="connsiteX164" fmla="*/ 2467260 w 3438715"/>
              <a:gd name="connsiteY164" fmla="*/ 526162 h 1013841"/>
              <a:gd name="connsiteX165" fmla="*/ 2475071 w 3438715"/>
              <a:gd name="connsiteY165" fmla="*/ 518351 h 1013841"/>
              <a:gd name="connsiteX166" fmla="*/ 2672048 w 3438715"/>
              <a:gd name="connsiteY166" fmla="*/ 343186 h 1013841"/>
              <a:gd name="connsiteX167" fmla="*/ 2672048 w 3438715"/>
              <a:gd name="connsiteY167" fmla="*/ 408337 h 1013841"/>
              <a:gd name="connsiteX168" fmla="*/ 2708624 w 3438715"/>
              <a:gd name="connsiteY168" fmla="*/ 408337 h 1013841"/>
              <a:gd name="connsiteX169" fmla="*/ 2708624 w 3438715"/>
              <a:gd name="connsiteY169" fmla="*/ 343186 h 1013841"/>
              <a:gd name="connsiteX170" fmla="*/ 2776441 w 3438715"/>
              <a:gd name="connsiteY170" fmla="*/ 343091 h 1013841"/>
              <a:gd name="connsiteX171" fmla="*/ 2776441 w 3438715"/>
              <a:gd name="connsiteY171" fmla="*/ 408242 h 1013841"/>
              <a:gd name="connsiteX172" fmla="*/ 2816637 w 3438715"/>
              <a:gd name="connsiteY172" fmla="*/ 408242 h 1013841"/>
              <a:gd name="connsiteX173" fmla="*/ 2816637 w 3438715"/>
              <a:gd name="connsiteY173" fmla="*/ 343091 h 1013841"/>
              <a:gd name="connsiteX174" fmla="*/ 3009709 w 3438715"/>
              <a:gd name="connsiteY174" fmla="*/ 307848 h 1013841"/>
              <a:gd name="connsiteX175" fmla="*/ 3100387 w 3438715"/>
              <a:gd name="connsiteY175" fmla="*/ 320136 h 1013841"/>
              <a:gd name="connsiteX176" fmla="*/ 3099815 w 3438715"/>
              <a:gd name="connsiteY176" fmla="*/ 383667 h 1013841"/>
              <a:gd name="connsiteX177" fmla="*/ 3009709 w 3438715"/>
              <a:gd name="connsiteY177" fmla="*/ 370333 h 1013841"/>
              <a:gd name="connsiteX178" fmla="*/ 2464974 w 3438715"/>
              <a:gd name="connsiteY178" fmla="*/ 307753 h 1013841"/>
              <a:gd name="connsiteX179" fmla="*/ 2555652 w 3438715"/>
              <a:gd name="connsiteY179" fmla="*/ 320040 h 1013841"/>
              <a:gd name="connsiteX180" fmla="*/ 2555081 w 3438715"/>
              <a:gd name="connsiteY180" fmla="*/ 383572 h 1013841"/>
              <a:gd name="connsiteX181" fmla="*/ 2464974 w 3438715"/>
              <a:gd name="connsiteY181" fmla="*/ 370237 h 1013841"/>
              <a:gd name="connsiteX182" fmla="*/ 3321081 w 3438715"/>
              <a:gd name="connsiteY182" fmla="*/ 301086 h 1013841"/>
              <a:gd name="connsiteX183" fmla="*/ 3321081 w 3438715"/>
              <a:gd name="connsiteY183" fmla="*/ 373857 h 1013841"/>
              <a:gd name="connsiteX184" fmla="*/ 3352990 w 3438715"/>
              <a:gd name="connsiteY184" fmla="*/ 373857 h 1013841"/>
              <a:gd name="connsiteX185" fmla="*/ 3352990 w 3438715"/>
              <a:gd name="connsiteY185" fmla="*/ 301086 h 1013841"/>
              <a:gd name="connsiteX186" fmla="*/ 3199733 w 3438715"/>
              <a:gd name="connsiteY186" fmla="*/ 301086 h 1013841"/>
              <a:gd name="connsiteX187" fmla="*/ 3199733 w 3438715"/>
              <a:gd name="connsiteY187" fmla="*/ 373857 h 1013841"/>
              <a:gd name="connsiteX188" fmla="*/ 3232022 w 3438715"/>
              <a:gd name="connsiteY188" fmla="*/ 373857 h 1013841"/>
              <a:gd name="connsiteX189" fmla="*/ 3232022 w 3438715"/>
              <a:gd name="connsiteY189" fmla="*/ 301086 h 1013841"/>
              <a:gd name="connsiteX190" fmla="*/ 1638585 w 3438715"/>
              <a:gd name="connsiteY190" fmla="*/ 289846 h 1013841"/>
              <a:gd name="connsiteX191" fmla="*/ 1638585 w 3438715"/>
              <a:gd name="connsiteY191" fmla="*/ 488157 h 1013841"/>
              <a:gd name="connsiteX192" fmla="*/ 1715357 w 3438715"/>
              <a:gd name="connsiteY192" fmla="*/ 488157 h 1013841"/>
              <a:gd name="connsiteX193" fmla="*/ 1715357 w 3438715"/>
              <a:gd name="connsiteY193" fmla="*/ 289846 h 1013841"/>
              <a:gd name="connsiteX194" fmla="*/ 1465992 w 3438715"/>
              <a:gd name="connsiteY194" fmla="*/ 289846 h 1013841"/>
              <a:gd name="connsiteX195" fmla="*/ 1465992 w 3438715"/>
              <a:gd name="connsiteY195" fmla="*/ 488062 h 1013841"/>
              <a:gd name="connsiteX196" fmla="*/ 1542478 w 3438715"/>
              <a:gd name="connsiteY196" fmla="*/ 488062 h 1013841"/>
              <a:gd name="connsiteX197" fmla="*/ 1542478 w 3438715"/>
              <a:gd name="connsiteY197" fmla="*/ 289846 h 1013841"/>
              <a:gd name="connsiteX198" fmla="*/ 2027110 w 3438715"/>
              <a:gd name="connsiteY198" fmla="*/ 283941 h 1013841"/>
              <a:gd name="connsiteX199" fmla="*/ 2252471 w 3438715"/>
              <a:gd name="connsiteY199" fmla="*/ 283941 h 1013841"/>
              <a:gd name="connsiteX200" fmla="*/ 2252471 w 3438715"/>
              <a:gd name="connsiteY200" fmla="*/ 320707 h 1013841"/>
              <a:gd name="connsiteX201" fmla="*/ 2175414 w 3438715"/>
              <a:gd name="connsiteY201" fmla="*/ 320707 h 1013841"/>
              <a:gd name="connsiteX202" fmla="*/ 2175414 w 3438715"/>
              <a:gd name="connsiteY202" fmla="*/ 360045 h 1013841"/>
              <a:gd name="connsiteX203" fmla="*/ 2244947 w 3438715"/>
              <a:gd name="connsiteY203" fmla="*/ 360045 h 1013841"/>
              <a:gd name="connsiteX204" fmla="*/ 2244947 w 3438715"/>
              <a:gd name="connsiteY204" fmla="*/ 396717 h 1013841"/>
              <a:gd name="connsiteX205" fmla="*/ 2175414 w 3438715"/>
              <a:gd name="connsiteY205" fmla="*/ 396717 h 1013841"/>
              <a:gd name="connsiteX206" fmla="*/ 2175414 w 3438715"/>
              <a:gd name="connsiteY206" fmla="*/ 416148 h 1013841"/>
              <a:gd name="connsiteX207" fmla="*/ 2221610 w 3438715"/>
              <a:gd name="connsiteY207" fmla="*/ 416148 h 1013841"/>
              <a:gd name="connsiteX208" fmla="*/ 2247614 w 3438715"/>
              <a:gd name="connsiteY208" fmla="*/ 464154 h 1013841"/>
              <a:gd name="connsiteX209" fmla="*/ 2252471 w 3438715"/>
              <a:gd name="connsiteY209" fmla="*/ 464154 h 1013841"/>
              <a:gd name="connsiteX210" fmla="*/ 2252471 w 3438715"/>
              <a:gd name="connsiteY210" fmla="*/ 500920 h 1013841"/>
              <a:gd name="connsiteX211" fmla="*/ 2027110 w 3438715"/>
              <a:gd name="connsiteY211" fmla="*/ 500920 h 1013841"/>
              <a:gd name="connsiteX212" fmla="*/ 2027110 w 3438715"/>
              <a:gd name="connsiteY212" fmla="*/ 464154 h 1013841"/>
              <a:gd name="connsiteX213" fmla="*/ 2091023 w 3438715"/>
              <a:gd name="connsiteY213" fmla="*/ 464154 h 1013841"/>
              <a:gd name="connsiteX214" fmla="*/ 2091023 w 3438715"/>
              <a:gd name="connsiteY214" fmla="*/ 396717 h 1013841"/>
              <a:gd name="connsiteX215" fmla="*/ 2027110 w 3438715"/>
              <a:gd name="connsiteY215" fmla="*/ 396717 h 1013841"/>
              <a:gd name="connsiteX216" fmla="*/ 2027110 w 3438715"/>
              <a:gd name="connsiteY216" fmla="*/ 360045 h 1013841"/>
              <a:gd name="connsiteX217" fmla="*/ 2091023 w 3438715"/>
              <a:gd name="connsiteY217" fmla="*/ 360045 h 1013841"/>
              <a:gd name="connsiteX218" fmla="*/ 2091023 w 3438715"/>
              <a:gd name="connsiteY218" fmla="*/ 320707 h 1013841"/>
              <a:gd name="connsiteX219" fmla="*/ 2027110 w 3438715"/>
              <a:gd name="connsiteY219" fmla="*/ 320707 h 1013841"/>
              <a:gd name="connsiteX220" fmla="*/ 2003297 w 3438715"/>
              <a:gd name="connsiteY220" fmla="*/ 256413 h 1013841"/>
              <a:gd name="connsiteX221" fmla="*/ 2003297 w 3438715"/>
              <a:gd name="connsiteY221" fmla="*/ 530638 h 1013841"/>
              <a:gd name="connsiteX222" fmla="*/ 2273712 w 3438715"/>
              <a:gd name="connsiteY222" fmla="*/ 530638 h 1013841"/>
              <a:gd name="connsiteX223" fmla="*/ 2273712 w 3438715"/>
              <a:gd name="connsiteY223" fmla="*/ 256413 h 1013841"/>
              <a:gd name="connsiteX224" fmla="*/ 449579 w 3438715"/>
              <a:gd name="connsiteY224" fmla="*/ 247936 h 1013841"/>
              <a:gd name="connsiteX225" fmla="*/ 386143 w 3438715"/>
              <a:gd name="connsiteY225" fmla="*/ 608457 h 1013841"/>
              <a:gd name="connsiteX226" fmla="*/ 314038 w 3438715"/>
              <a:gd name="connsiteY226" fmla="*/ 608457 h 1013841"/>
              <a:gd name="connsiteX227" fmla="*/ 375379 w 3438715"/>
              <a:gd name="connsiteY227" fmla="*/ 260414 h 1013841"/>
              <a:gd name="connsiteX228" fmla="*/ 224313 w 3438715"/>
              <a:gd name="connsiteY228" fmla="*/ 473202 h 1013841"/>
              <a:gd name="connsiteX229" fmla="*/ 449579 w 3438715"/>
              <a:gd name="connsiteY229" fmla="*/ 698468 h 1013841"/>
              <a:gd name="connsiteX230" fmla="*/ 629792 w 3438715"/>
              <a:gd name="connsiteY230" fmla="*/ 608457 h 1013841"/>
              <a:gd name="connsiteX231" fmla="*/ 516921 w 3438715"/>
              <a:gd name="connsiteY231" fmla="*/ 608457 h 1013841"/>
              <a:gd name="connsiteX232" fmla="*/ 3009709 w 3438715"/>
              <a:gd name="connsiteY232" fmla="*/ 214504 h 1013841"/>
              <a:gd name="connsiteX233" fmla="*/ 3100387 w 3438715"/>
              <a:gd name="connsiteY233" fmla="*/ 226791 h 1013841"/>
              <a:gd name="connsiteX234" fmla="*/ 3099815 w 3438715"/>
              <a:gd name="connsiteY234" fmla="*/ 290322 h 1013841"/>
              <a:gd name="connsiteX235" fmla="*/ 3009709 w 3438715"/>
              <a:gd name="connsiteY235" fmla="*/ 276987 h 1013841"/>
              <a:gd name="connsiteX236" fmla="*/ 2464974 w 3438715"/>
              <a:gd name="connsiteY236" fmla="*/ 214408 h 1013841"/>
              <a:gd name="connsiteX237" fmla="*/ 2555652 w 3438715"/>
              <a:gd name="connsiteY237" fmla="*/ 226695 h 1013841"/>
              <a:gd name="connsiteX238" fmla="*/ 2555081 w 3438715"/>
              <a:gd name="connsiteY238" fmla="*/ 290227 h 1013841"/>
              <a:gd name="connsiteX239" fmla="*/ 2464974 w 3438715"/>
              <a:gd name="connsiteY239" fmla="*/ 276892 h 1013841"/>
              <a:gd name="connsiteX240" fmla="*/ 1952434 w 3438715"/>
              <a:gd name="connsiteY240" fmla="*/ 211360 h 1013841"/>
              <a:gd name="connsiteX241" fmla="*/ 2324861 w 3438715"/>
              <a:gd name="connsiteY241" fmla="*/ 211360 h 1013841"/>
              <a:gd name="connsiteX242" fmla="*/ 2359342 w 3438715"/>
              <a:gd name="connsiteY242" fmla="*/ 245841 h 1013841"/>
              <a:gd name="connsiteX243" fmla="*/ 2359342 w 3438715"/>
              <a:gd name="connsiteY243" fmla="*/ 541211 h 1013841"/>
              <a:gd name="connsiteX244" fmla="*/ 2324861 w 3438715"/>
              <a:gd name="connsiteY244" fmla="*/ 575691 h 1013841"/>
              <a:gd name="connsiteX245" fmla="*/ 1952434 w 3438715"/>
              <a:gd name="connsiteY245" fmla="*/ 575691 h 1013841"/>
              <a:gd name="connsiteX246" fmla="*/ 1917953 w 3438715"/>
              <a:gd name="connsiteY246" fmla="*/ 541211 h 1013841"/>
              <a:gd name="connsiteX247" fmla="*/ 1917953 w 3438715"/>
              <a:gd name="connsiteY247" fmla="*/ 245841 h 1013841"/>
              <a:gd name="connsiteX248" fmla="*/ 1952434 w 3438715"/>
              <a:gd name="connsiteY248" fmla="*/ 211360 h 1013841"/>
              <a:gd name="connsiteX249" fmla="*/ 2579750 w 3438715"/>
              <a:gd name="connsiteY249" fmla="*/ 206979 h 1013841"/>
              <a:gd name="connsiteX250" fmla="*/ 2648330 w 3438715"/>
              <a:gd name="connsiteY250" fmla="*/ 206979 h 1013841"/>
              <a:gd name="connsiteX251" fmla="*/ 2648330 w 3438715"/>
              <a:gd name="connsiteY251" fmla="*/ 223838 h 1013841"/>
              <a:gd name="connsiteX252" fmla="*/ 2901409 w 3438715"/>
              <a:gd name="connsiteY252" fmla="*/ 223838 h 1013841"/>
              <a:gd name="connsiteX253" fmla="*/ 2901409 w 3438715"/>
              <a:gd name="connsiteY253" fmla="*/ 267844 h 1013841"/>
              <a:gd name="connsiteX254" fmla="*/ 2646806 w 3438715"/>
              <a:gd name="connsiteY254" fmla="*/ 267844 h 1013841"/>
              <a:gd name="connsiteX255" fmla="*/ 2629471 w 3438715"/>
              <a:gd name="connsiteY255" fmla="*/ 299371 h 1013841"/>
              <a:gd name="connsiteX256" fmla="*/ 2857404 w 3438715"/>
              <a:gd name="connsiteY256" fmla="*/ 299371 h 1013841"/>
              <a:gd name="connsiteX257" fmla="*/ 2894075 w 3438715"/>
              <a:gd name="connsiteY257" fmla="*/ 336424 h 1013841"/>
              <a:gd name="connsiteX258" fmla="*/ 2894075 w 3438715"/>
              <a:gd name="connsiteY258" fmla="*/ 408337 h 1013841"/>
              <a:gd name="connsiteX259" fmla="*/ 2914173 w 3438715"/>
              <a:gd name="connsiteY259" fmla="*/ 408337 h 1013841"/>
              <a:gd name="connsiteX260" fmla="*/ 2914173 w 3438715"/>
              <a:gd name="connsiteY260" fmla="*/ 458725 h 1013841"/>
              <a:gd name="connsiteX261" fmla="*/ 2894075 w 3438715"/>
              <a:gd name="connsiteY261" fmla="*/ 458725 h 1013841"/>
              <a:gd name="connsiteX262" fmla="*/ 2894075 w 3438715"/>
              <a:gd name="connsiteY262" fmla="*/ 540354 h 1013841"/>
              <a:gd name="connsiteX263" fmla="*/ 2857404 w 3438715"/>
              <a:gd name="connsiteY263" fmla="*/ 577406 h 1013841"/>
              <a:gd name="connsiteX264" fmla="*/ 2629661 w 3438715"/>
              <a:gd name="connsiteY264" fmla="*/ 577406 h 1013841"/>
              <a:gd name="connsiteX265" fmla="*/ 2592990 w 3438715"/>
              <a:gd name="connsiteY265" fmla="*/ 540354 h 1013841"/>
              <a:gd name="connsiteX266" fmla="*/ 2592990 w 3438715"/>
              <a:gd name="connsiteY266" fmla="*/ 458725 h 1013841"/>
              <a:gd name="connsiteX267" fmla="*/ 2569082 w 3438715"/>
              <a:gd name="connsiteY267" fmla="*/ 458725 h 1013841"/>
              <a:gd name="connsiteX268" fmla="*/ 2569082 w 3438715"/>
              <a:gd name="connsiteY268" fmla="*/ 408337 h 1013841"/>
              <a:gd name="connsiteX269" fmla="*/ 2592990 w 3438715"/>
              <a:gd name="connsiteY269" fmla="*/ 408337 h 1013841"/>
              <a:gd name="connsiteX270" fmla="*/ 2592990 w 3438715"/>
              <a:gd name="connsiteY270" fmla="*/ 336424 h 1013841"/>
              <a:gd name="connsiteX271" fmla="*/ 2599753 w 3438715"/>
              <a:gd name="connsiteY271" fmla="*/ 314992 h 1013841"/>
              <a:gd name="connsiteX272" fmla="*/ 2564225 w 3438715"/>
              <a:gd name="connsiteY272" fmla="*/ 318612 h 1013841"/>
              <a:gd name="connsiteX273" fmla="*/ 2564225 w 3438715"/>
              <a:gd name="connsiteY273" fmla="*/ 282893 h 1013841"/>
              <a:gd name="connsiteX274" fmla="*/ 2579750 w 3438715"/>
              <a:gd name="connsiteY274" fmla="*/ 262224 h 1013841"/>
              <a:gd name="connsiteX275" fmla="*/ 2579750 w 3438715"/>
              <a:gd name="connsiteY275" fmla="*/ 206979 h 1013841"/>
              <a:gd name="connsiteX276" fmla="*/ 3232022 w 3438715"/>
              <a:gd name="connsiteY276" fmla="*/ 204312 h 1013841"/>
              <a:gd name="connsiteX277" fmla="*/ 3321081 w 3438715"/>
              <a:gd name="connsiteY277" fmla="*/ 204312 h 1013841"/>
              <a:gd name="connsiteX278" fmla="*/ 3321081 w 3438715"/>
              <a:gd name="connsiteY278" fmla="*/ 253842 h 1013841"/>
              <a:gd name="connsiteX279" fmla="*/ 3401853 w 3438715"/>
              <a:gd name="connsiteY279" fmla="*/ 253842 h 1013841"/>
              <a:gd name="connsiteX280" fmla="*/ 3438715 w 3438715"/>
              <a:gd name="connsiteY280" fmla="*/ 290704 h 1013841"/>
              <a:gd name="connsiteX281" fmla="*/ 3438715 w 3438715"/>
              <a:gd name="connsiteY281" fmla="*/ 540639 h 1013841"/>
              <a:gd name="connsiteX282" fmla="*/ 3401853 w 3438715"/>
              <a:gd name="connsiteY282" fmla="*/ 577501 h 1013841"/>
              <a:gd name="connsiteX283" fmla="*/ 3153822 w 3438715"/>
              <a:gd name="connsiteY283" fmla="*/ 577501 h 1013841"/>
              <a:gd name="connsiteX284" fmla="*/ 3116960 w 3438715"/>
              <a:gd name="connsiteY284" fmla="*/ 540639 h 1013841"/>
              <a:gd name="connsiteX285" fmla="*/ 3116960 w 3438715"/>
              <a:gd name="connsiteY285" fmla="*/ 290608 h 1013841"/>
              <a:gd name="connsiteX286" fmla="*/ 3153822 w 3438715"/>
              <a:gd name="connsiteY286" fmla="*/ 253746 h 1013841"/>
              <a:gd name="connsiteX287" fmla="*/ 3232022 w 3438715"/>
              <a:gd name="connsiteY287" fmla="*/ 253746 h 1013841"/>
              <a:gd name="connsiteX288" fmla="*/ 1542478 w 3438715"/>
              <a:gd name="connsiteY288" fmla="*/ 200978 h 1013841"/>
              <a:gd name="connsiteX289" fmla="*/ 1638585 w 3438715"/>
              <a:gd name="connsiteY289" fmla="*/ 200978 h 1013841"/>
              <a:gd name="connsiteX290" fmla="*/ 1638585 w 3438715"/>
              <a:gd name="connsiteY290" fmla="*/ 241078 h 1013841"/>
              <a:gd name="connsiteX291" fmla="*/ 1774126 w 3438715"/>
              <a:gd name="connsiteY291" fmla="*/ 241078 h 1013841"/>
              <a:gd name="connsiteX292" fmla="*/ 1809464 w 3438715"/>
              <a:gd name="connsiteY292" fmla="*/ 276416 h 1013841"/>
              <a:gd name="connsiteX293" fmla="*/ 1809464 w 3438715"/>
              <a:gd name="connsiteY293" fmla="*/ 506159 h 1013841"/>
              <a:gd name="connsiteX294" fmla="*/ 1774126 w 3438715"/>
              <a:gd name="connsiteY294" fmla="*/ 541497 h 1013841"/>
              <a:gd name="connsiteX295" fmla="*/ 1638585 w 3438715"/>
              <a:gd name="connsiteY295" fmla="*/ 541497 h 1013841"/>
              <a:gd name="connsiteX296" fmla="*/ 1638585 w 3438715"/>
              <a:gd name="connsiteY296" fmla="*/ 585312 h 1013841"/>
              <a:gd name="connsiteX297" fmla="*/ 1542478 w 3438715"/>
              <a:gd name="connsiteY297" fmla="*/ 585312 h 1013841"/>
              <a:gd name="connsiteX298" fmla="*/ 1542478 w 3438715"/>
              <a:gd name="connsiteY298" fmla="*/ 541497 h 1013841"/>
              <a:gd name="connsiteX299" fmla="*/ 1409890 w 3438715"/>
              <a:gd name="connsiteY299" fmla="*/ 541497 h 1013841"/>
              <a:gd name="connsiteX300" fmla="*/ 1374552 w 3438715"/>
              <a:gd name="connsiteY300" fmla="*/ 506159 h 1013841"/>
              <a:gd name="connsiteX301" fmla="*/ 1374552 w 3438715"/>
              <a:gd name="connsiteY301" fmla="*/ 276511 h 1013841"/>
              <a:gd name="connsiteX302" fmla="*/ 1409890 w 3438715"/>
              <a:gd name="connsiteY302" fmla="*/ 241173 h 1013841"/>
              <a:gd name="connsiteX303" fmla="*/ 1409890 w 3438715"/>
              <a:gd name="connsiteY303" fmla="*/ 241078 h 1013841"/>
              <a:gd name="connsiteX304" fmla="*/ 1542478 w 3438715"/>
              <a:gd name="connsiteY304" fmla="*/ 241078 h 1013841"/>
              <a:gd name="connsiteX305" fmla="*/ 421290 w 3438715"/>
              <a:gd name="connsiteY305" fmla="*/ 0 h 1013841"/>
              <a:gd name="connsiteX306" fmla="*/ 477583 w 3438715"/>
              <a:gd name="connsiteY306" fmla="*/ 0 h 1013841"/>
              <a:gd name="connsiteX307" fmla="*/ 498104 w 3438715"/>
              <a:gd name="connsiteY307" fmla="*/ 116325 h 1013841"/>
              <a:gd name="connsiteX308" fmla="*/ 517362 w 3438715"/>
              <a:gd name="connsiteY308" fmla="*/ 117768 h 1013841"/>
              <a:gd name="connsiteX309" fmla="*/ 862394 w 3438715"/>
              <a:gd name="connsiteY309" fmla="*/ 382905 h 1013841"/>
              <a:gd name="connsiteX310" fmla="*/ 739997 w 3438715"/>
              <a:gd name="connsiteY310" fmla="*/ 382905 h 1013841"/>
              <a:gd name="connsiteX311" fmla="*/ 547063 w 3438715"/>
              <a:gd name="connsiteY311" fmla="*/ 184975 h 1013841"/>
              <a:gd name="connsiteX312" fmla="*/ 508511 w 3438715"/>
              <a:gd name="connsiteY312" fmla="*/ 175317 h 1013841"/>
              <a:gd name="connsiteX313" fmla="*/ 512635 w 3438715"/>
              <a:gd name="connsiteY313" fmla="*/ 198692 h 1013841"/>
              <a:gd name="connsiteX314" fmla="*/ 716374 w 3438715"/>
              <a:gd name="connsiteY314" fmla="*/ 383000 h 1013841"/>
              <a:gd name="connsiteX315" fmla="*/ 655986 w 3438715"/>
              <a:gd name="connsiteY315" fmla="*/ 383000 h 1013841"/>
              <a:gd name="connsiteX316" fmla="*/ 523493 w 3438715"/>
              <a:gd name="connsiteY316" fmla="*/ 260318 h 1013841"/>
              <a:gd name="connsiteX317" fmla="*/ 576738 w 3438715"/>
              <a:gd name="connsiteY317" fmla="*/ 562070 h 1013841"/>
              <a:gd name="connsiteX318" fmla="*/ 601217 w 3438715"/>
              <a:gd name="connsiteY318" fmla="*/ 427482 h 1013841"/>
              <a:gd name="connsiteX319" fmla="*/ 662749 w 3438715"/>
              <a:gd name="connsiteY319" fmla="*/ 427482 h 1013841"/>
              <a:gd name="connsiteX320" fmla="*/ 629792 w 3438715"/>
              <a:gd name="connsiteY320" fmla="*/ 608362 h 1013841"/>
              <a:gd name="connsiteX321" fmla="*/ 696658 w 3438715"/>
              <a:gd name="connsiteY321" fmla="*/ 608362 h 1013841"/>
              <a:gd name="connsiteX322" fmla="*/ 696562 w 3438715"/>
              <a:gd name="connsiteY322" fmla="*/ 608457 h 1013841"/>
              <a:gd name="connsiteX323" fmla="*/ 449579 w 3438715"/>
              <a:gd name="connsiteY323" fmla="*/ 754761 h 1013841"/>
              <a:gd name="connsiteX324" fmla="*/ 168020 w 3438715"/>
              <a:gd name="connsiteY324" fmla="*/ 473202 h 1013841"/>
              <a:gd name="connsiteX325" fmla="*/ 386333 w 3438715"/>
              <a:gd name="connsiteY325" fmla="*/ 198692 h 1013841"/>
              <a:gd name="connsiteX326" fmla="*/ 390516 w 3438715"/>
              <a:gd name="connsiteY326" fmla="*/ 174919 h 1013841"/>
              <a:gd name="connsiteX327" fmla="*/ 388177 w 3438715"/>
              <a:gd name="connsiteY327" fmla="*/ 175155 h 1013841"/>
              <a:gd name="connsiteX328" fmla="*/ 145352 w 3438715"/>
              <a:gd name="connsiteY328" fmla="*/ 473107 h 1013841"/>
              <a:gd name="connsiteX329" fmla="*/ 449485 w 3438715"/>
              <a:gd name="connsiteY329" fmla="*/ 777240 h 1013841"/>
              <a:gd name="connsiteX330" fmla="*/ 721995 w 3438715"/>
              <a:gd name="connsiteY330" fmla="*/ 608362 h 1013841"/>
              <a:gd name="connsiteX331" fmla="*/ 897827 w 3438715"/>
              <a:gd name="connsiteY331" fmla="*/ 608362 h 1013841"/>
              <a:gd name="connsiteX332" fmla="*/ 883730 w 3438715"/>
              <a:gd name="connsiteY332" fmla="*/ 683895 h 1013841"/>
              <a:gd name="connsiteX333" fmla="*/ 883825 w 3438715"/>
              <a:gd name="connsiteY333" fmla="*/ 683895 h 1013841"/>
              <a:gd name="connsiteX334" fmla="*/ 766096 w 3438715"/>
              <a:gd name="connsiteY334" fmla="*/ 710946 h 1013841"/>
              <a:gd name="connsiteX335" fmla="*/ 643795 w 3438715"/>
              <a:gd name="connsiteY335" fmla="*/ 772192 h 1013841"/>
              <a:gd name="connsiteX336" fmla="*/ 407575 w 3438715"/>
              <a:gd name="connsiteY336" fmla="*/ 844392 h 1013841"/>
              <a:gd name="connsiteX337" fmla="*/ 16097 w 3438715"/>
              <a:gd name="connsiteY337" fmla="*/ 584169 h 1013841"/>
              <a:gd name="connsiteX338" fmla="*/ 3810 w 3438715"/>
              <a:gd name="connsiteY338" fmla="*/ 513684 h 1013841"/>
              <a:gd name="connsiteX339" fmla="*/ 10382 w 3438715"/>
              <a:gd name="connsiteY339" fmla="*/ 462344 h 1013841"/>
              <a:gd name="connsiteX340" fmla="*/ 371047 w 3438715"/>
              <a:gd name="connsiteY340" fmla="*/ 119521 h 1013841"/>
              <a:gd name="connsiteX341" fmla="*/ 400717 w 3438715"/>
              <a:gd name="connsiteY341" fmla="*/ 116934 h 10138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Lst>
            <a:rect l="l" t="t" r="r" b="b"/>
            <a:pathLst>
              <a:path w="3438715" h="1013841">
                <a:moveTo>
                  <a:pt x="3433285" y="845916"/>
                </a:moveTo>
                <a:lnTo>
                  <a:pt x="3433380" y="846011"/>
                </a:lnTo>
                <a:lnTo>
                  <a:pt x="3433285" y="846011"/>
                </a:lnTo>
                <a:close/>
                <a:moveTo>
                  <a:pt x="1716214" y="845916"/>
                </a:moveTo>
                <a:lnTo>
                  <a:pt x="1716309" y="846011"/>
                </a:lnTo>
                <a:lnTo>
                  <a:pt x="1716214" y="846011"/>
                </a:lnTo>
                <a:close/>
                <a:moveTo>
                  <a:pt x="34387" y="738411"/>
                </a:moveTo>
                <a:lnTo>
                  <a:pt x="109246" y="825104"/>
                </a:lnTo>
                <a:cubicBezTo>
                  <a:pt x="194400" y="902577"/>
                  <a:pt x="307896" y="949833"/>
                  <a:pt x="432054" y="949833"/>
                </a:cubicBezTo>
                <a:cubicBezTo>
                  <a:pt x="513874" y="949833"/>
                  <a:pt x="590836" y="929259"/>
                  <a:pt x="658178" y="893160"/>
                </a:cubicBezTo>
                <a:cubicBezTo>
                  <a:pt x="658178" y="893160"/>
                  <a:pt x="687324" y="878015"/>
                  <a:pt x="723900" y="868871"/>
                </a:cubicBezTo>
                <a:cubicBezTo>
                  <a:pt x="760476" y="859632"/>
                  <a:pt x="788480" y="860108"/>
                  <a:pt x="788480" y="860108"/>
                </a:cubicBezTo>
                <a:cubicBezTo>
                  <a:pt x="705993" y="954310"/>
                  <a:pt x="584740" y="1013841"/>
                  <a:pt x="449580" y="1013841"/>
                </a:cubicBezTo>
                <a:cubicBezTo>
                  <a:pt x="309420" y="1013841"/>
                  <a:pt x="184262" y="949869"/>
                  <a:pt x="101630" y="849531"/>
                </a:cubicBezTo>
                <a:close/>
                <a:moveTo>
                  <a:pt x="34195" y="738093"/>
                </a:moveTo>
                <a:lnTo>
                  <a:pt x="34387" y="738411"/>
                </a:lnTo>
                <a:lnTo>
                  <a:pt x="34195" y="738188"/>
                </a:lnTo>
                <a:close/>
                <a:moveTo>
                  <a:pt x="2769393" y="730377"/>
                </a:moveTo>
                <a:cubicBezTo>
                  <a:pt x="2756439" y="730377"/>
                  <a:pt x="2746628" y="740569"/>
                  <a:pt x="2746533" y="753142"/>
                </a:cubicBezTo>
                <a:lnTo>
                  <a:pt x="2746533" y="823055"/>
                </a:lnTo>
                <a:cubicBezTo>
                  <a:pt x="2746533" y="835723"/>
                  <a:pt x="2756725" y="845915"/>
                  <a:pt x="2769393" y="845915"/>
                </a:cubicBezTo>
                <a:lnTo>
                  <a:pt x="2906934" y="845915"/>
                </a:lnTo>
                <a:cubicBezTo>
                  <a:pt x="2919222" y="845915"/>
                  <a:pt x="2929604" y="835723"/>
                  <a:pt x="2929604" y="823055"/>
                </a:cubicBezTo>
                <a:lnTo>
                  <a:pt x="2929604" y="822960"/>
                </a:lnTo>
                <a:lnTo>
                  <a:pt x="2929604" y="753237"/>
                </a:lnTo>
                <a:cubicBezTo>
                  <a:pt x="2929604" y="740664"/>
                  <a:pt x="2919507" y="730377"/>
                  <a:pt x="2906839" y="730377"/>
                </a:cubicBezTo>
                <a:close/>
                <a:moveTo>
                  <a:pt x="2334481" y="730377"/>
                </a:moveTo>
                <a:cubicBezTo>
                  <a:pt x="2321527" y="730377"/>
                  <a:pt x="2311621" y="740664"/>
                  <a:pt x="2311621" y="753332"/>
                </a:cubicBezTo>
                <a:lnTo>
                  <a:pt x="2311621" y="823055"/>
                </a:lnTo>
                <a:cubicBezTo>
                  <a:pt x="2311621" y="835723"/>
                  <a:pt x="2321813" y="845915"/>
                  <a:pt x="2334481" y="845915"/>
                </a:cubicBezTo>
                <a:lnTo>
                  <a:pt x="2472022" y="845915"/>
                </a:lnTo>
                <a:cubicBezTo>
                  <a:pt x="2484310" y="845915"/>
                  <a:pt x="2494692" y="835723"/>
                  <a:pt x="2494692" y="823055"/>
                </a:cubicBezTo>
                <a:lnTo>
                  <a:pt x="2494787" y="822960"/>
                </a:lnTo>
                <a:lnTo>
                  <a:pt x="2494787" y="753237"/>
                </a:lnTo>
                <a:cubicBezTo>
                  <a:pt x="2494787" y="740664"/>
                  <a:pt x="2484691" y="730377"/>
                  <a:pt x="2472022" y="730377"/>
                </a:cubicBezTo>
                <a:close/>
                <a:moveTo>
                  <a:pt x="3181444" y="650844"/>
                </a:moveTo>
                <a:lnTo>
                  <a:pt x="3433285" y="650844"/>
                </a:lnTo>
                <a:lnTo>
                  <a:pt x="3433285" y="730473"/>
                </a:lnTo>
                <a:lnTo>
                  <a:pt x="3204400" y="730473"/>
                </a:lnTo>
                <a:cubicBezTo>
                  <a:pt x="3191731" y="730473"/>
                  <a:pt x="3181539" y="740379"/>
                  <a:pt x="3181539" y="753047"/>
                </a:cubicBezTo>
                <a:lnTo>
                  <a:pt x="3181539" y="823151"/>
                </a:lnTo>
                <a:cubicBezTo>
                  <a:pt x="3181254" y="835819"/>
                  <a:pt x="3191827" y="846011"/>
                  <a:pt x="3204400" y="846011"/>
                </a:cubicBezTo>
                <a:lnTo>
                  <a:pt x="3433285" y="846011"/>
                </a:lnTo>
                <a:lnTo>
                  <a:pt x="3433285" y="925545"/>
                </a:lnTo>
                <a:lnTo>
                  <a:pt x="3181444" y="925545"/>
                </a:lnTo>
                <a:cubicBezTo>
                  <a:pt x="3130867" y="925545"/>
                  <a:pt x="3089909" y="884492"/>
                  <a:pt x="3089909" y="833915"/>
                </a:cubicBezTo>
                <a:lnTo>
                  <a:pt x="3089909" y="742379"/>
                </a:lnTo>
                <a:cubicBezTo>
                  <a:pt x="3090004" y="691992"/>
                  <a:pt x="3130771" y="651034"/>
                  <a:pt x="3181444" y="650844"/>
                </a:cubicBezTo>
                <a:close/>
                <a:moveTo>
                  <a:pt x="1796319" y="650844"/>
                </a:moveTo>
                <a:lnTo>
                  <a:pt x="2059590" y="650844"/>
                </a:lnTo>
                <a:cubicBezTo>
                  <a:pt x="2110168" y="650844"/>
                  <a:pt x="2151125" y="691801"/>
                  <a:pt x="2151125" y="742379"/>
                </a:cubicBezTo>
                <a:lnTo>
                  <a:pt x="2151125" y="925545"/>
                </a:lnTo>
                <a:lnTo>
                  <a:pt x="2059590" y="925545"/>
                </a:lnTo>
                <a:lnTo>
                  <a:pt x="2059590" y="753428"/>
                </a:lnTo>
                <a:cubicBezTo>
                  <a:pt x="2059590" y="740760"/>
                  <a:pt x="2049398" y="730473"/>
                  <a:pt x="2036730" y="730473"/>
                </a:cubicBezTo>
                <a:lnTo>
                  <a:pt x="1887854" y="730473"/>
                </a:lnTo>
                <a:lnTo>
                  <a:pt x="1887854" y="925545"/>
                </a:lnTo>
                <a:lnTo>
                  <a:pt x="1796319" y="925545"/>
                </a:lnTo>
                <a:close/>
                <a:moveTo>
                  <a:pt x="1464373" y="650844"/>
                </a:moveTo>
                <a:lnTo>
                  <a:pt x="1716309" y="650844"/>
                </a:lnTo>
                <a:lnTo>
                  <a:pt x="1716309" y="730473"/>
                </a:lnTo>
                <a:lnTo>
                  <a:pt x="1487328" y="730473"/>
                </a:lnTo>
                <a:cubicBezTo>
                  <a:pt x="1474660" y="730473"/>
                  <a:pt x="1464468" y="740379"/>
                  <a:pt x="1464468" y="753047"/>
                </a:cubicBezTo>
                <a:lnTo>
                  <a:pt x="1464468" y="823151"/>
                </a:lnTo>
                <a:cubicBezTo>
                  <a:pt x="1464183" y="835819"/>
                  <a:pt x="1474755" y="846011"/>
                  <a:pt x="1487328" y="846011"/>
                </a:cubicBezTo>
                <a:lnTo>
                  <a:pt x="1716214" y="846011"/>
                </a:lnTo>
                <a:lnTo>
                  <a:pt x="1716214" y="925545"/>
                </a:lnTo>
                <a:lnTo>
                  <a:pt x="1464373" y="925545"/>
                </a:lnTo>
                <a:cubicBezTo>
                  <a:pt x="1413795" y="925545"/>
                  <a:pt x="1372838" y="884492"/>
                  <a:pt x="1372838" y="833915"/>
                </a:cubicBezTo>
                <a:lnTo>
                  <a:pt x="1372838" y="742379"/>
                </a:lnTo>
                <a:cubicBezTo>
                  <a:pt x="1372838" y="691992"/>
                  <a:pt x="1413700" y="651034"/>
                  <a:pt x="1464373" y="650844"/>
                </a:cubicBezTo>
                <a:close/>
                <a:moveTo>
                  <a:pt x="2746438" y="650748"/>
                </a:moveTo>
                <a:lnTo>
                  <a:pt x="2929604" y="650748"/>
                </a:lnTo>
                <a:cubicBezTo>
                  <a:pt x="2980182" y="650748"/>
                  <a:pt x="3021139" y="691801"/>
                  <a:pt x="3021139" y="742379"/>
                </a:cubicBezTo>
                <a:lnTo>
                  <a:pt x="3021139" y="833914"/>
                </a:lnTo>
                <a:lnTo>
                  <a:pt x="3021044" y="833819"/>
                </a:lnTo>
                <a:cubicBezTo>
                  <a:pt x="3021044" y="884396"/>
                  <a:pt x="2980086" y="925449"/>
                  <a:pt x="2929509" y="925449"/>
                </a:cubicBezTo>
                <a:lnTo>
                  <a:pt x="2746343" y="925449"/>
                </a:lnTo>
                <a:cubicBezTo>
                  <a:pt x="2695765" y="925449"/>
                  <a:pt x="2654427" y="884492"/>
                  <a:pt x="2654808" y="833914"/>
                </a:cubicBezTo>
                <a:lnTo>
                  <a:pt x="2654808" y="742283"/>
                </a:lnTo>
                <a:cubicBezTo>
                  <a:pt x="2654808" y="691801"/>
                  <a:pt x="2695670" y="650938"/>
                  <a:pt x="2746438" y="650748"/>
                </a:cubicBezTo>
                <a:close/>
                <a:moveTo>
                  <a:pt x="2311526" y="650748"/>
                </a:moveTo>
                <a:lnTo>
                  <a:pt x="2494597" y="650748"/>
                </a:lnTo>
                <a:cubicBezTo>
                  <a:pt x="2545174" y="650748"/>
                  <a:pt x="2586227" y="691801"/>
                  <a:pt x="2586227" y="742379"/>
                </a:cubicBezTo>
                <a:lnTo>
                  <a:pt x="2586227" y="833819"/>
                </a:lnTo>
                <a:cubicBezTo>
                  <a:pt x="2586227" y="884396"/>
                  <a:pt x="2545174" y="925449"/>
                  <a:pt x="2494597" y="925449"/>
                </a:cubicBezTo>
                <a:lnTo>
                  <a:pt x="2311431" y="925449"/>
                </a:lnTo>
                <a:cubicBezTo>
                  <a:pt x="2260853" y="925449"/>
                  <a:pt x="2219515" y="884492"/>
                  <a:pt x="2219896" y="833914"/>
                </a:cubicBezTo>
                <a:lnTo>
                  <a:pt x="2219896" y="742283"/>
                </a:lnTo>
                <a:cubicBezTo>
                  <a:pt x="2219896" y="691801"/>
                  <a:pt x="2260758" y="650938"/>
                  <a:pt x="2311526" y="650748"/>
                </a:cubicBezTo>
                <a:close/>
                <a:moveTo>
                  <a:pt x="0" y="593122"/>
                </a:moveTo>
                <a:cubicBezTo>
                  <a:pt x="67818" y="755523"/>
                  <a:pt x="228695" y="870300"/>
                  <a:pt x="415862" y="870300"/>
                </a:cubicBezTo>
                <a:cubicBezTo>
                  <a:pt x="505873" y="870300"/>
                  <a:pt x="589788" y="843915"/>
                  <a:pt x="660178" y="798386"/>
                </a:cubicBezTo>
                <a:cubicBezTo>
                  <a:pt x="660178" y="798386"/>
                  <a:pt x="710184" y="770001"/>
                  <a:pt x="758762" y="755619"/>
                </a:cubicBezTo>
                <a:cubicBezTo>
                  <a:pt x="807244" y="741331"/>
                  <a:pt x="865823" y="735997"/>
                  <a:pt x="865823" y="735997"/>
                </a:cubicBezTo>
                <a:cubicBezTo>
                  <a:pt x="854678" y="762762"/>
                  <a:pt x="840772" y="788385"/>
                  <a:pt x="824865" y="812197"/>
                </a:cubicBezTo>
                <a:cubicBezTo>
                  <a:pt x="824865" y="812197"/>
                  <a:pt x="791623" y="812578"/>
                  <a:pt x="753523" y="823246"/>
                </a:cubicBezTo>
                <a:cubicBezTo>
                  <a:pt x="719233" y="832866"/>
                  <a:pt x="645224" y="867823"/>
                  <a:pt x="645224" y="867823"/>
                </a:cubicBezTo>
                <a:cubicBezTo>
                  <a:pt x="579787" y="904780"/>
                  <a:pt x="504254" y="925926"/>
                  <a:pt x="423767" y="925926"/>
                </a:cubicBezTo>
                <a:cubicBezTo>
                  <a:pt x="245745" y="925926"/>
                  <a:pt x="91440" y="822579"/>
                  <a:pt x="18479" y="672656"/>
                </a:cubicBezTo>
                <a:lnTo>
                  <a:pt x="18479" y="672751"/>
                </a:lnTo>
                <a:cubicBezTo>
                  <a:pt x="11049" y="649701"/>
                  <a:pt x="1715" y="620363"/>
                  <a:pt x="0" y="593122"/>
                </a:cubicBezTo>
                <a:close/>
                <a:moveTo>
                  <a:pt x="1100232" y="515303"/>
                </a:moveTo>
                <a:lnTo>
                  <a:pt x="1100327" y="515398"/>
                </a:lnTo>
                <a:lnTo>
                  <a:pt x="1100215" y="515398"/>
                </a:lnTo>
                <a:close/>
                <a:moveTo>
                  <a:pt x="872870" y="471678"/>
                </a:moveTo>
                <a:lnTo>
                  <a:pt x="864869" y="515303"/>
                </a:lnTo>
                <a:lnTo>
                  <a:pt x="908494" y="515303"/>
                </a:lnTo>
                <a:lnTo>
                  <a:pt x="916495" y="471678"/>
                </a:lnTo>
                <a:close/>
                <a:moveTo>
                  <a:pt x="719041" y="471678"/>
                </a:moveTo>
                <a:lnTo>
                  <a:pt x="711040" y="515303"/>
                </a:lnTo>
                <a:lnTo>
                  <a:pt x="754665" y="515303"/>
                </a:lnTo>
                <a:lnTo>
                  <a:pt x="762666" y="471678"/>
                </a:lnTo>
                <a:close/>
                <a:moveTo>
                  <a:pt x="2776441" y="458629"/>
                </a:moveTo>
                <a:lnTo>
                  <a:pt x="2776441" y="526447"/>
                </a:lnTo>
                <a:lnTo>
                  <a:pt x="2816637" y="526447"/>
                </a:lnTo>
                <a:lnTo>
                  <a:pt x="2816637" y="458629"/>
                </a:lnTo>
                <a:close/>
                <a:moveTo>
                  <a:pt x="2671952" y="458629"/>
                </a:moveTo>
                <a:lnTo>
                  <a:pt x="2671952" y="526447"/>
                </a:lnTo>
                <a:lnTo>
                  <a:pt x="2708528" y="526447"/>
                </a:lnTo>
                <a:lnTo>
                  <a:pt x="2708528" y="458629"/>
                </a:lnTo>
                <a:close/>
                <a:moveTo>
                  <a:pt x="3321081" y="427768"/>
                </a:moveTo>
                <a:lnTo>
                  <a:pt x="3321081" y="527876"/>
                </a:lnTo>
                <a:lnTo>
                  <a:pt x="3352990" y="527876"/>
                </a:lnTo>
                <a:lnTo>
                  <a:pt x="3352990" y="427768"/>
                </a:lnTo>
                <a:close/>
                <a:moveTo>
                  <a:pt x="3199733" y="427768"/>
                </a:moveTo>
                <a:lnTo>
                  <a:pt x="3199733" y="527876"/>
                </a:lnTo>
                <a:lnTo>
                  <a:pt x="3232022" y="527876"/>
                </a:lnTo>
                <a:lnTo>
                  <a:pt x="3232022" y="427768"/>
                </a:lnTo>
                <a:close/>
                <a:moveTo>
                  <a:pt x="988885" y="427577"/>
                </a:moveTo>
                <a:lnTo>
                  <a:pt x="1116520" y="427577"/>
                </a:lnTo>
                <a:lnTo>
                  <a:pt x="1108423" y="471678"/>
                </a:lnTo>
                <a:lnTo>
                  <a:pt x="1026889" y="471678"/>
                </a:lnTo>
                <a:lnTo>
                  <a:pt x="1018888" y="515398"/>
                </a:lnTo>
                <a:lnTo>
                  <a:pt x="1100215" y="515398"/>
                </a:lnTo>
                <a:lnTo>
                  <a:pt x="1091469" y="563309"/>
                </a:lnTo>
                <a:lnTo>
                  <a:pt x="963929" y="563309"/>
                </a:lnTo>
                <a:close/>
                <a:moveTo>
                  <a:pt x="834865" y="427577"/>
                </a:moveTo>
                <a:lnTo>
                  <a:pt x="970597" y="427577"/>
                </a:lnTo>
                <a:lnTo>
                  <a:pt x="945736" y="563309"/>
                </a:lnTo>
                <a:lnTo>
                  <a:pt x="810005" y="563309"/>
                </a:lnTo>
                <a:close/>
                <a:moveTo>
                  <a:pt x="681037" y="427577"/>
                </a:moveTo>
                <a:lnTo>
                  <a:pt x="816768" y="427577"/>
                </a:lnTo>
                <a:lnTo>
                  <a:pt x="791908" y="563309"/>
                </a:lnTo>
                <a:lnTo>
                  <a:pt x="656176" y="563309"/>
                </a:lnTo>
                <a:close/>
                <a:moveTo>
                  <a:pt x="2175414" y="418434"/>
                </a:moveTo>
                <a:lnTo>
                  <a:pt x="2175414" y="464154"/>
                </a:lnTo>
                <a:lnTo>
                  <a:pt x="2200179" y="464154"/>
                </a:lnTo>
                <a:close/>
                <a:moveTo>
                  <a:pt x="3019710" y="414433"/>
                </a:moveTo>
                <a:lnTo>
                  <a:pt x="3102578" y="414433"/>
                </a:lnTo>
                <a:lnTo>
                  <a:pt x="3102578" y="510540"/>
                </a:lnTo>
                <a:lnTo>
                  <a:pt x="3102768" y="510540"/>
                </a:lnTo>
                <a:cubicBezTo>
                  <a:pt x="3102768" y="580263"/>
                  <a:pt x="3029425" y="580454"/>
                  <a:pt x="3029425" y="580454"/>
                </a:cubicBezTo>
                <a:lnTo>
                  <a:pt x="3007042" y="580454"/>
                </a:lnTo>
                <a:lnTo>
                  <a:pt x="3007042" y="526257"/>
                </a:lnTo>
                <a:lnTo>
                  <a:pt x="3011900" y="526257"/>
                </a:lnTo>
                <a:cubicBezTo>
                  <a:pt x="3011900" y="526257"/>
                  <a:pt x="3020758" y="526733"/>
                  <a:pt x="3019710" y="518446"/>
                </a:cubicBezTo>
                <a:close/>
                <a:moveTo>
                  <a:pt x="2475071" y="414338"/>
                </a:moveTo>
                <a:lnTo>
                  <a:pt x="2557938" y="414338"/>
                </a:lnTo>
                <a:lnTo>
                  <a:pt x="2557938" y="510445"/>
                </a:lnTo>
                <a:lnTo>
                  <a:pt x="2558033" y="510445"/>
                </a:lnTo>
                <a:cubicBezTo>
                  <a:pt x="2558033" y="580168"/>
                  <a:pt x="2484691" y="580359"/>
                  <a:pt x="2484691" y="580359"/>
                </a:cubicBezTo>
                <a:lnTo>
                  <a:pt x="2462307" y="580359"/>
                </a:lnTo>
                <a:lnTo>
                  <a:pt x="2462307" y="526162"/>
                </a:lnTo>
                <a:lnTo>
                  <a:pt x="2467260" y="526162"/>
                </a:lnTo>
                <a:cubicBezTo>
                  <a:pt x="2467260" y="526162"/>
                  <a:pt x="2476118" y="526638"/>
                  <a:pt x="2475071" y="518351"/>
                </a:cubicBezTo>
                <a:close/>
                <a:moveTo>
                  <a:pt x="2672048" y="343186"/>
                </a:moveTo>
                <a:lnTo>
                  <a:pt x="2672048" y="408337"/>
                </a:lnTo>
                <a:lnTo>
                  <a:pt x="2708624" y="408337"/>
                </a:lnTo>
                <a:lnTo>
                  <a:pt x="2708624" y="343186"/>
                </a:lnTo>
                <a:close/>
                <a:moveTo>
                  <a:pt x="2776441" y="343091"/>
                </a:moveTo>
                <a:lnTo>
                  <a:pt x="2776441" y="408242"/>
                </a:lnTo>
                <a:lnTo>
                  <a:pt x="2816637" y="408242"/>
                </a:lnTo>
                <a:lnTo>
                  <a:pt x="2816637" y="343091"/>
                </a:lnTo>
                <a:close/>
                <a:moveTo>
                  <a:pt x="3009709" y="307848"/>
                </a:moveTo>
                <a:lnTo>
                  <a:pt x="3100387" y="320136"/>
                </a:lnTo>
                <a:lnTo>
                  <a:pt x="3099815" y="383667"/>
                </a:lnTo>
                <a:lnTo>
                  <a:pt x="3009709" y="370333"/>
                </a:lnTo>
                <a:close/>
                <a:moveTo>
                  <a:pt x="2464974" y="307753"/>
                </a:moveTo>
                <a:lnTo>
                  <a:pt x="2555652" y="320040"/>
                </a:lnTo>
                <a:lnTo>
                  <a:pt x="2555081" y="383572"/>
                </a:lnTo>
                <a:lnTo>
                  <a:pt x="2464974" y="370237"/>
                </a:lnTo>
                <a:close/>
                <a:moveTo>
                  <a:pt x="3321081" y="301086"/>
                </a:moveTo>
                <a:lnTo>
                  <a:pt x="3321081" y="373857"/>
                </a:lnTo>
                <a:lnTo>
                  <a:pt x="3352990" y="373857"/>
                </a:lnTo>
                <a:lnTo>
                  <a:pt x="3352990" y="301086"/>
                </a:lnTo>
                <a:close/>
                <a:moveTo>
                  <a:pt x="3199733" y="301086"/>
                </a:moveTo>
                <a:lnTo>
                  <a:pt x="3199733" y="373857"/>
                </a:lnTo>
                <a:lnTo>
                  <a:pt x="3232022" y="373857"/>
                </a:lnTo>
                <a:lnTo>
                  <a:pt x="3232022" y="301086"/>
                </a:lnTo>
                <a:close/>
                <a:moveTo>
                  <a:pt x="1638585" y="289846"/>
                </a:moveTo>
                <a:lnTo>
                  <a:pt x="1638585" y="488157"/>
                </a:lnTo>
                <a:lnTo>
                  <a:pt x="1715357" y="488157"/>
                </a:lnTo>
                <a:lnTo>
                  <a:pt x="1715357" y="289846"/>
                </a:lnTo>
                <a:close/>
                <a:moveTo>
                  <a:pt x="1465992" y="289846"/>
                </a:moveTo>
                <a:lnTo>
                  <a:pt x="1465992" y="488062"/>
                </a:lnTo>
                <a:lnTo>
                  <a:pt x="1542478" y="488062"/>
                </a:lnTo>
                <a:lnTo>
                  <a:pt x="1542478" y="289846"/>
                </a:lnTo>
                <a:close/>
                <a:moveTo>
                  <a:pt x="2027110" y="283941"/>
                </a:moveTo>
                <a:lnTo>
                  <a:pt x="2252471" y="283941"/>
                </a:lnTo>
                <a:lnTo>
                  <a:pt x="2252471" y="320707"/>
                </a:lnTo>
                <a:lnTo>
                  <a:pt x="2175414" y="320707"/>
                </a:lnTo>
                <a:lnTo>
                  <a:pt x="2175414" y="360045"/>
                </a:lnTo>
                <a:lnTo>
                  <a:pt x="2244947" y="360045"/>
                </a:lnTo>
                <a:lnTo>
                  <a:pt x="2244947" y="396717"/>
                </a:lnTo>
                <a:lnTo>
                  <a:pt x="2175414" y="396717"/>
                </a:lnTo>
                <a:lnTo>
                  <a:pt x="2175414" y="416148"/>
                </a:lnTo>
                <a:lnTo>
                  <a:pt x="2221610" y="416148"/>
                </a:lnTo>
                <a:lnTo>
                  <a:pt x="2247614" y="464154"/>
                </a:lnTo>
                <a:lnTo>
                  <a:pt x="2252471" y="464154"/>
                </a:lnTo>
                <a:lnTo>
                  <a:pt x="2252471" y="500920"/>
                </a:lnTo>
                <a:lnTo>
                  <a:pt x="2027110" y="500920"/>
                </a:lnTo>
                <a:lnTo>
                  <a:pt x="2027110" y="464154"/>
                </a:lnTo>
                <a:lnTo>
                  <a:pt x="2091023" y="464154"/>
                </a:lnTo>
                <a:lnTo>
                  <a:pt x="2091023" y="396717"/>
                </a:lnTo>
                <a:lnTo>
                  <a:pt x="2027110" y="396717"/>
                </a:lnTo>
                <a:lnTo>
                  <a:pt x="2027110" y="360045"/>
                </a:lnTo>
                <a:lnTo>
                  <a:pt x="2091023" y="360045"/>
                </a:lnTo>
                <a:lnTo>
                  <a:pt x="2091023" y="320707"/>
                </a:lnTo>
                <a:lnTo>
                  <a:pt x="2027110" y="320707"/>
                </a:lnTo>
                <a:close/>
                <a:moveTo>
                  <a:pt x="2003297" y="256413"/>
                </a:moveTo>
                <a:lnTo>
                  <a:pt x="2003297" y="530638"/>
                </a:lnTo>
                <a:lnTo>
                  <a:pt x="2273712" y="530638"/>
                </a:lnTo>
                <a:lnTo>
                  <a:pt x="2273712" y="256413"/>
                </a:lnTo>
                <a:close/>
                <a:moveTo>
                  <a:pt x="449579" y="247936"/>
                </a:moveTo>
                <a:lnTo>
                  <a:pt x="386143" y="608457"/>
                </a:lnTo>
                <a:lnTo>
                  <a:pt x="314038" y="608457"/>
                </a:lnTo>
                <a:lnTo>
                  <a:pt x="375379" y="260414"/>
                </a:lnTo>
                <a:cubicBezTo>
                  <a:pt x="287368" y="291084"/>
                  <a:pt x="224313" y="374809"/>
                  <a:pt x="224313" y="473202"/>
                </a:cubicBezTo>
                <a:cubicBezTo>
                  <a:pt x="224313" y="597599"/>
                  <a:pt x="325183" y="698468"/>
                  <a:pt x="449579" y="698468"/>
                </a:cubicBezTo>
                <a:cubicBezTo>
                  <a:pt x="523207" y="698468"/>
                  <a:pt x="588644" y="663131"/>
                  <a:pt x="629792" y="608457"/>
                </a:cubicBezTo>
                <a:lnTo>
                  <a:pt x="516921" y="608457"/>
                </a:lnTo>
                <a:close/>
                <a:moveTo>
                  <a:pt x="3009709" y="214504"/>
                </a:moveTo>
                <a:lnTo>
                  <a:pt x="3100387" y="226791"/>
                </a:lnTo>
                <a:lnTo>
                  <a:pt x="3099815" y="290322"/>
                </a:lnTo>
                <a:lnTo>
                  <a:pt x="3009709" y="276987"/>
                </a:lnTo>
                <a:close/>
                <a:moveTo>
                  <a:pt x="2464974" y="214408"/>
                </a:moveTo>
                <a:lnTo>
                  <a:pt x="2555652" y="226695"/>
                </a:lnTo>
                <a:lnTo>
                  <a:pt x="2555081" y="290227"/>
                </a:lnTo>
                <a:lnTo>
                  <a:pt x="2464974" y="276892"/>
                </a:lnTo>
                <a:close/>
                <a:moveTo>
                  <a:pt x="1952434" y="211360"/>
                </a:moveTo>
                <a:lnTo>
                  <a:pt x="2324861" y="211360"/>
                </a:lnTo>
                <a:cubicBezTo>
                  <a:pt x="2343911" y="211360"/>
                  <a:pt x="2359342" y="226791"/>
                  <a:pt x="2359342" y="245841"/>
                </a:cubicBezTo>
                <a:lnTo>
                  <a:pt x="2359342" y="541211"/>
                </a:lnTo>
                <a:cubicBezTo>
                  <a:pt x="2359342" y="560261"/>
                  <a:pt x="2343911" y="575691"/>
                  <a:pt x="2324861" y="575691"/>
                </a:cubicBezTo>
                <a:lnTo>
                  <a:pt x="1952434" y="575691"/>
                </a:lnTo>
                <a:cubicBezTo>
                  <a:pt x="1933384" y="575691"/>
                  <a:pt x="1917953" y="560261"/>
                  <a:pt x="1917953" y="541211"/>
                </a:cubicBezTo>
                <a:lnTo>
                  <a:pt x="1917953" y="245841"/>
                </a:lnTo>
                <a:cubicBezTo>
                  <a:pt x="1917953" y="226791"/>
                  <a:pt x="1933384" y="211360"/>
                  <a:pt x="1952434" y="211360"/>
                </a:cubicBezTo>
                <a:close/>
                <a:moveTo>
                  <a:pt x="2579750" y="206979"/>
                </a:moveTo>
                <a:lnTo>
                  <a:pt x="2648330" y="206979"/>
                </a:lnTo>
                <a:lnTo>
                  <a:pt x="2648330" y="223838"/>
                </a:lnTo>
                <a:lnTo>
                  <a:pt x="2901409" y="223838"/>
                </a:lnTo>
                <a:lnTo>
                  <a:pt x="2901409" y="267844"/>
                </a:lnTo>
                <a:lnTo>
                  <a:pt x="2646806" y="267844"/>
                </a:lnTo>
                <a:cubicBezTo>
                  <a:pt x="2643949" y="281845"/>
                  <a:pt x="2637567" y="291942"/>
                  <a:pt x="2629471" y="299371"/>
                </a:cubicBezTo>
                <a:lnTo>
                  <a:pt x="2857404" y="299371"/>
                </a:lnTo>
                <a:cubicBezTo>
                  <a:pt x="2877692" y="299371"/>
                  <a:pt x="2894075" y="315945"/>
                  <a:pt x="2894075" y="336424"/>
                </a:cubicBezTo>
                <a:lnTo>
                  <a:pt x="2894075" y="408337"/>
                </a:lnTo>
                <a:lnTo>
                  <a:pt x="2914173" y="408337"/>
                </a:lnTo>
                <a:lnTo>
                  <a:pt x="2914173" y="458725"/>
                </a:lnTo>
                <a:lnTo>
                  <a:pt x="2894075" y="458725"/>
                </a:lnTo>
                <a:lnTo>
                  <a:pt x="2894075" y="540354"/>
                </a:lnTo>
                <a:cubicBezTo>
                  <a:pt x="2894075" y="560833"/>
                  <a:pt x="2877692" y="577406"/>
                  <a:pt x="2857404" y="577406"/>
                </a:cubicBezTo>
                <a:lnTo>
                  <a:pt x="2629661" y="577406"/>
                </a:lnTo>
                <a:cubicBezTo>
                  <a:pt x="2609468" y="577406"/>
                  <a:pt x="2592990" y="560833"/>
                  <a:pt x="2592990" y="540354"/>
                </a:cubicBezTo>
                <a:lnTo>
                  <a:pt x="2592990" y="458725"/>
                </a:lnTo>
                <a:lnTo>
                  <a:pt x="2569082" y="458725"/>
                </a:lnTo>
                <a:lnTo>
                  <a:pt x="2569082" y="408337"/>
                </a:lnTo>
                <a:lnTo>
                  <a:pt x="2592990" y="408337"/>
                </a:lnTo>
                <a:lnTo>
                  <a:pt x="2592990" y="336424"/>
                </a:lnTo>
                <a:cubicBezTo>
                  <a:pt x="2592990" y="328422"/>
                  <a:pt x="2595466" y="320993"/>
                  <a:pt x="2599753" y="314992"/>
                </a:cubicBezTo>
                <a:cubicBezTo>
                  <a:pt x="2581084" y="320136"/>
                  <a:pt x="2564225" y="318612"/>
                  <a:pt x="2564225" y="318612"/>
                </a:cubicBezTo>
                <a:lnTo>
                  <a:pt x="2564225" y="282893"/>
                </a:lnTo>
                <a:cubicBezTo>
                  <a:pt x="2564225" y="282893"/>
                  <a:pt x="2579179" y="283369"/>
                  <a:pt x="2579750" y="262224"/>
                </a:cubicBezTo>
                <a:cubicBezTo>
                  <a:pt x="2579846" y="256318"/>
                  <a:pt x="2579750" y="206979"/>
                  <a:pt x="2579750" y="206979"/>
                </a:cubicBezTo>
                <a:close/>
                <a:moveTo>
                  <a:pt x="3232022" y="204312"/>
                </a:moveTo>
                <a:lnTo>
                  <a:pt x="3321081" y="204312"/>
                </a:lnTo>
                <a:lnTo>
                  <a:pt x="3321081" y="253842"/>
                </a:lnTo>
                <a:lnTo>
                  <a:pt x="3401853" y="253842"/>
                </a:lnTo>
                <a:cubicBezTo>
                  <a:pt x="3422141" y="253842"/>
                  <a:pt x="3438715" y="270320"/>
                  <a:pt x="3438715" y="290704"/>
                </a:cubicBezTo>
                <a:lnTo>
                  <a:pt x="3438715" y="540639"/>
                </a:lnTo>
                <a:cubicBezTo>
                  <a:pt x="3438715" y="560928"/>
                  <a:pt x="3422237" y="577501"/>
                  <a:pt x="3401853" y="577501"/>
                </a:cubicBezTo>
                <a:lnTo>
                  <a:pt x="3153822" y="577501"/>
                </a:lnTo>
                <a:cubicBezTo>
                  <a:pt x="3133534" y="577501"/>
                  <a:pt x="3116960" y="561023"/>
                  <a:pt x="3116960" y="540639"/>
                </a:cubicBezTo>
                <a:lnTo>
                  <a:pt x="3116960" y="290608"/>
                </a:lnTo>
                <a:cubicBezTo>
                  <a:pt x="3116960" y="270225"/>
                  <a:pt x="3133439" y="253746"/>
                  <a:pt x="3153822" y="253746"/>
                </a:cubicBezTo>
                <a:lnTo>
                  <a:pt x="3232022" y="253746"/>
                </a:lnTo>
                <a:close/>
                <a:moveTo>
                  <a:pt x="1542478" y="200978"/>
                </a:moveTo>
                <a:lnTo>
                  <a:pt x="1638585" y="200978"/>
                </a:lnTo>
                <a:lnTo>
                  <a:pt x="1638585" y="241078"/>
                </a:lnTo>
                <a:lnTo>
                  <a:pt x="1774126" y="241078"/>
                </a:lnTo>
                <a:cubicBezTo>
                  <a:pt x="1793652" y="241078"/>
                  <a:pt x="1809464" y="256890"/>
                  <a:pt x="1809464" y="276416"/>
                </a:cubicBezTo>
                <a:lnTo>
                  <a:pt x="1809464" y="506159"/>
                </a:lnTo>
                <a:cubicBezTo>
                  <a:pt x="1809464" y="525685"/>
                  <a:pt x="1793652" y="541497"/>
                  <a:pt x="1774126" y="541497"/>
                </a:cubicBezTo>
                <a:lnTo>
                  <a:pt x="1638585" y="541497"/>
                </a:lnTo>
                <a:lnTo>
                  <a:pt x="1638585" y="585312"/>
                </a:lnTo>
                <a:lnTo>
                  <a:pt x="1542478" y="585312"/>
                </a:lnTo>
                <a:lnTo>
                  <a:pt x="1542478" y="541497"/>
                </a:lnTo>
                <a:lnTo>
                  <a:pt x="1409890" y="541497"/>
                </a:lnTo>
                <a:cubicBezTo>
                  <a:pt x="1390364" y="541497"/>
                  <a:pt x="1374552" y="525685"/>
                  <a:pt x="1374552" y="506159"/>
                </a:cubicBezTo>
                <a:lnTo>
                  <a:pt x="1374552" y="276511"/>
                </a:lnTo>
                <a:cubicBezTo>
                  <a:pt x="1374552" y="256985"/>
                  <a:pt x="1390364" y="241173"/>
                  <a:pt x="1409890" y="241173"/>
                </a:cubicBezTo>
                <a:lnTo>
                  <a:pt x="1409890" y="241078"/>
                </a:lnTo>
                <a:lnTo>
                  <a:pt x="1542478" y="241078"/>
                </a:lnTo>
                <a:close/>
                <a:moveTo>
                  <a:pt x="421290" y="0"/>
                </a:moveTo>
                <a:lnTo>
                  <a:pt x="477583" y="0"/>
                </a:lnTo>
                <a:lnTo>
                  <a:pt x="498104" y="116325"/>
                </a:lnTo>
                <a:lnTo>
                  <a:pt x="517362" y="117768"/>
                </a:lnTo>
                <a:cubicBezTo>
                  <a:pt x="672318" y="141219"/>
                  <a:pt x="801303" y="243721"/>
                  <a:pt x="862394" y="382905"/>
                </a:cubicBezTo>
                <a:lnTo>
                  <a:pt x="739997" y="382905"/>
                </a:lnTo>
                <a:cubicBezTo>
                  <a:pt x="710994" y="289965"/>
                  <a:pt x="638913" y="216099"/>
                  <a:pt x="547063" y="184975"/>
                </a:cubicBezTo>
                <a:lnTo>
                  <a:pt x="508511" y="175317"/>
                </a:lnTo>
                <a:lnTo>
                  <a:pt x="512635" y="198692"/>
                </a:lnTo>
                <a:cubicBezTo>
                  <a:pt x="608266" y="220599"/>
                  <a:pt x="685132" y="291179"/>
                  <a:pt x="716374" y="383000"/>
                </a:cubicBezTo>
                <a:lnTo>
                  <a:pt x="655986" y="383000"/>
                </a:lnTo>
                <a:cubicBezTo>
                  <a:pt x="630840" y="325850"/>
                  <a:pt x="582834" y="280988"/>
                  <a:pt x="523493" y="260318"/>
                </a:cubicBezTo>
                <a:lnTo>
                  <a:pt x="576738" y="562070"/>
                </a:lnTo>
                <a:lnTo>
                  <a:pt x="601217" y="427482"/>
                </a:lnTo>
                <a:lnTo>
                  <a:pt x="662749" y="427482"/>
                </a:lnTo>
                <a:lnTo>
                  <a:pt x="629792" y="608362"/>
                </a:lnTo>
                <a:lnTo>
                  <a:pt x="696658" y="608362"/>
                </a:lnTo>
                <a:lnTo>
                  <a:pt x="696562" y="608457"/>
                </a:lnTo>
                <a:cubicBezTo>
                  <a:pt x="648747" y="695706"/>
                  <a:pt x="556069" y="754761"/>
                  <a:pt x="449579" y="754761"/>
                </a:cubicBezTo>
                <a:cubicBezTo>
                  <a:pt x="294036" y="754761"/>
                  <a:pt x="168020" y="628650"/>
                  <a:pt x="168020" y="473202"/>
                </a:cubicBezTo>
                <a:cubicBezTo>
                  <a:pt x="168020" y="339471"/>
                  <a:pt x="261270" y="227457"/>
                  <a:pt x="386333" y="198692"/>
                </a:cubicBezTo>
                <a:lnTo>
                  <a:pt x="390516" y="174919"/>
                </a:lnTo>
                <a:lnTo>
                  <a:pt x="388177" y="175155"/>
                </a:lnTo>
                <a:cubicBezTo>
                  <a:pt x="249563" y="203521"/>
                  <a:pt x="145352" y="326172"/>
                  <a:pt x="145352" y="473107"/>
                </a:cubicBezTo>
                <a:cubicBezTo>
                  <a:pt x="145352" y="641033"/>
                  <a:pt x="281559" y="777240"/>
                  <a:pt x="449485" y="777240"/>
                </a:cubicBezTo>
                <a:cubicBezTo>
                  <a:pt x="568928" y="777240"/>
                  <a:pt x="672179" y="708470"/>
                  <a:pt x="721995" y="608362"/>
                </a:cubicBezTo>
                <a:lnTo>
                  <a:pt x="897827" y="608362"/>
                </a:lnTo>
                <a:cubicBezTo>
                  <a:pt x="895255" y="634270"/>
                  <a:pt x="890492" y="659511"/>
                  <a:pt x="883730" y="683895"/>
                </a:cubicBezTo>
                <a:lnTo>
                  <a:pt x="883825" y="683895"/>
                </a:lnTo>
                <a:cubicBezTo>
                  <a:pt x="883825" y="683895"/>
                  <a:pt x="826770" y="686848"/>
                  <a:pt x="766096" y="710946"/>
                </a:cubicBezTo>
                <a:cubicBezTo>
                  <a:pt x="705422" y="734949"/>
                  <a:pt x="643795" y="772192"/>
                  <a:pt x="643795" y="772192"/>
                </a:cubicBezTo>
                <a:cubicBezTo>
                  <a:pt x="576358" y="817817"/>
                  <a:pt x="495110" y="844392"/>
                  <a:pt x="407575" y="844392"/>
                </a:cubicBezTo>
                <a:cubicBezTo>
                  <a:pt x="230981" y="844392"/>
                  <a:pt x="79058" y="737807"/>
                  <a:pt x="16097" y="584169"/>
                </a:cubicBezTo>
                <a:cubicBezTo>
                  <a:pt x="7144" y="565976"/>
                  <a:pt x="3810" y="534543"/>
                  <a:pt x="3810" y="513684"/>
                </a:cubicBezTo>
                <a:cubicBezTo>
                  <a:pt x="4667" y="500253"/>
                  <a:pt x="6287" y="478155"/>
                  <a:pt x="10382" y="462344"/>
                </a:cubicBezTo>
                <a:cubicBezTo>
                  <a:pt x="50471" y="287155"/>
                  <a:pt x="192728" y="150909"/>
                  <a:pt x="371047" y="119521"/>
                </a:cubicBezTo>
                <a:lnTo>
                  <a:pt x="400717" y="116934"/>
                </a:lnTo>
                <a:close/>
              </a:path>
            </a:pathLst>
          </a:custGeom>
          <a:solidFill>
            <a:schemeClr val="bg1"/>
          </a:solidFill>
          <a:ln w="9525" cap="flat">
            <a:noFill/>
            <a:prstDash val="solid"/>
            <a:miter/>
          </a:ln>
        </p:spPr>
        <p:txBody>
          <a:bodyPr rtlCol="0" anchor="ctr"/>
          <a:lstStyle/>
          <a:p>
            <a:endParaRPr lang="zh-CN" altLang="en-US" dirty="0">
              <a:latin typeface="Arial" panose="020B0604020202020204" pitchFamily="34" charset="0"/>
              <a:ea typeface="微软雅黑" panose="020B0503020204020204" charset="-122"/>
              <a:sym typeface="Arial" panose="020B0604020202020204" pitchFamily="34" charset="0"/>
            </a:endParaRPr>
          </a:p>
        </p:txBody>
      </p:sp>
      <p:cxnSp>
        <p:nvCxnSpPr>
          <p:cNvPr id="14" name="直接连接符 13"/>
          <p:cNvCxnSpPr/>
          <p:nvPr userDrawn="1"/>
        </p:nvCxnSpPr>
        <p:spPr>
          <a:xfrm flipH="1">
            <a:off x="8957600" y="0"/>
            <a:ext cx="2017871" cy="3768013"/>
          </a:xfrm>
          <a:prstGeom prst="line">
            <a:avLst/>
          </a:prstGeom>
          <a:ln w="28575">
            <a:gradFill>
              <a:gsLst>
                <a:gs pos="71000">
                  <a:srgbClr val="6DC4FF"/>
                </a:gs>
                <a:gs pos="100000">
                  <a:srgbClr val="6DC4FF">
                    <a:alpha val="46000"/>
                  </a:srgbClr>
                </a:gs>
              </a:gsLst>
              <a:lin ang="5400000" scaled="1"/>
            </a:gradFill>
            <a:tailEnd type="none"/>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userDrawn="1"/>
        </p:nvCxnSpPr>
        <p:spPr>
          <a:xfrm flipV="1">
            <a:off x="7315200" y="5704252"/>
            <a:ext cx="637953" cy="1163691"/>
          </a:xfrm>
          <a:prstGeom prst="line">
            <a:avLst/>
          </a:prstGeom>
          <a:ln w="28575">
            <a:gradFill>
              <a:gsLst>
                <a:gs pos="72000">
                  <a:srgbClr val="6DC4FF"/>
                </a:gs>
                <a:gs pos="100000">
                  <a:srgbClr val="6DC4FF">
                    <a:alpha val="12000"/>
                  </a:srgbClr>
                </a:gs>
              </a:gsLst>
              <a:lin ang="5400000" scaled="1"/>
            </a:gradFill>
            <a:tailEnd type="none"/>
          </a:ln>
        </p:spPr>
        <p:style>
          <a:lnRef idx="1">
            <a:schemeClr val="accent1"/>
          </a:lnRef>
          <a:fillRef idx="0">
            <a:schemeClr val="accent1"/>
          </a:fillRef>
          <a:effectRef idx="0">
            <a:schemeClr val="accent1"/>
          </a:effectRef>
          <a:fontRef idx="minor">
            <a:schemeClr val="tx1"/>
          </a:fontRef>
        </p:style>
      </p:cxnSp>
      <p:sp>
        <p:nvSpPr>
          <p:cNvPr id="16" name="标题 1"/>
          <p:cNvSpPr>
            <a:spLocks noGrp="1"/>
          </p:cNvSpPr>
          <p:nvPr>
            <p:ph type="ctrTitle" hasCustomPrompt="1"/>
          </p:nvPr>
        </p:nvSpPr>
        <p:spPr>
          <a:xfrm>
            <a:off x="1184275" y="2105216"/>
            <a:ext cx="4470400" cy="827615"/>
          </a:xfrm>
          <a:prstGeom prst="rect">
            <a:avLst/>
          </a:prstGeom>
        </p:spPr>
        <p:txBody>
          <a:bodyPr anchor="b">
            <a:normAutofit/>
          </a:bodyPr>
          <a:lstStyle>
            <a:lvl1pPr algn="l">
              <a:lnSpc>
                <a:spcPct val="100000"/>
              </a:lnSpc>
              <a:defRPr lang="zh-CN" altLang="en-US" sz="4400" b="1" kern="1200" spc="600" dirty="0">
                <a:ln w="6350">
                  <a:noFill/>
                </a:ln>
                <a:solidFill>
                  <a:schemeClr val="bg1"/>
                </a:solidFill>
                <a:latin typeface="Arial" panose="020B0604020202020204" pitchFamily="34" charset="0"/>
                <a:ea typeface="微软雅黑" panose="020B0503020204020204" charset="-122"/>
                <a:cs typeface="+mn-ea"/>
              </a:defRPr>
            </a:lvl1pPr>
          </a:lstStyle>
          <a:p>
            <a:pPr algn="dist"/>
            <a:r>
              <a:rPr lang="zh-CN" altLang="en-US" dirty="0">
                <a:latin typeface="微软雅黑" panose="020B0503020204020204" charset="-122"/>
                <a:sym typeface="微软雅黑" panose="020B0503020204020204" charset="-122"/>
              </a:rPr>
              <a:t>主题模板一</a:t>
            </a:r>
          </a:p>
        </p:txBody>
      </p:sp>
      <p:sp>
        <p:nvSpPr>
          <p:cNvPr id="17" name="副标题 2"/>
          <p:cNvSpPr>
            <a:spLocks noGrp="1"/>
          </p:cNvSpPr>
          <p:nvPr>
            <p:ph type="subTitle" idx="1" hasCustomPrompt="1"/>
          </p:nvPr>
        </p:nvSpPr>
        <p:spPr>
          <a:xfrm>
            <a:off x="894434" y="3644453"/>
            <a:ext cx="5741756" cy="365123"/>
          </a:xfrm>
          <a:prstGeom prst="rect">
            <a:avLst/>
          </a:prstGeom>
        </p:spPr>
        <p:txBody>
          <a:bodyPr>
            <a:normAutofit/>
          </a:bodyPr>
          <a:lstStyle>
            <a:lvl1pPr marL="0" indent="0" algn="l" defTabSz="914400" rtl="0" eaLnBrk="1" latinLnBrk="0" hangingPunct="1">
              <a:lnSpc>
                <a:spcPct val="100000"/>
              </a:lnSpc>
              <a:spcBef>
                <a:spcPts val="0"/>
              </a:spcBef>
              <a:buNone/>
              <a:defRPr lang="zh-CN" altLang="en-US" sz="1600" kern="1200" spc="300" dirty="0">
                <a:solidFill>
                  <a:schemeClr val="bg1"/>
                </a:solidFill>
                <a:latin typeface="Arial" panose="020B0604020202020204" pitchFamily="34" charset="0"/>
                <a:ea typeface="微软雅黑" panose="020B0503020204020204" charset="-122"/>
                <a:cs typeface="+mn-ea"/>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在此输入副标题</a:t>
            </a:r>
          </a:p>
        </p:txBody>
      </p:sp>
      <p:sp>
        <p:nvSpPr>
          <p:cNvPr id="18" name="日期占位符 3"/>
          <p:cNvSpPr>
            <a:spLocks noGrp="1"/>
          </p:cNvSpPr>
          <p:nvPr>
            <p:ph type="dt" sz="half" idx="10"/>
          </p:nvPr>
        </p:nvSpPr>
        <p:spPr>
          <a:xfrm>
            <a:off x="894434" y="5521690"/>
            <a:ext cx="2611994" cy="365125"/>
          </a:xfrm>
          <a:prstGeom prst="rect">
            <a:avLst/>
          </a:prstGeom>
        </p:spPr>
        <p:txBody>
          <a:bodyPr lIns="180000"/>
          <a:lstStyle>
            <a:lvl1pPr>
              <a:defRPr sz="1200" spc="300">
                <a:solidFill>
                  <a:schemeClr val="bg1"/>
                </a:solidFill>
                <a:latin typeface="微软雅黑" panose="020B0503020204020204" charset="-122"/>
                <a:ea typeface="微软雅黑" panose="020B0503020204020204" charset="-122"/>
              </a:defRPr>
            </a:lvl1pPr>
          </a:lstStyle>
          <a:p>
            <a:endParaRPr lang="zh-CN" altLang="en-US" dirty="0"/>
          </a:p>
        </p:txBody>
      </p:sp>
      <p:sp>
        <p:nvSpPr>
          <p:cNvPr id="19" name="副标题 2"/>
          <p:cNvSpPr txBox="1"/>
          <p:nvPr userDrawn="1"/>
        </p:nvSpPr>
        <p:spPr>
          <a:xfrm>
            <a:off x="894433" y="4903796"/>
            <a:ext cx="2549411" cy="477521"/>
          </a:xfrm>
          <a:prstGeom prst="roundRect">
            <a:avLst>
              <a:gd name="adj" fmla="val 50000"/>
            </a:avLst>
          </a:prstGeom>
          <a:solidFill>
            <a:srgbClr val="DE002B"/>
          </a:solidFill>
        </p:spPr>
        <p:txBody>
          <a:bodyPr vert="horz" lIns="90000" tIns="0" rIns="9144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2800" b="0" i="0" kern="1200">
                <a:solidFill>
                  <a:schemeClr val="bg1"/>
                </a:solidFill>
                <a:latin typeface="微软雅黑" panose="020B0503020204020204" charset="-122"/>
                <a:ea typeface="微软雅黑" panose="020B0503020204020204" charset="-122"/>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b="0" i="0" kern="1200">
                <a:solidFill>
                  <a:schemeClr val="tx1"/>
                </a:solidFill>
                <a:latin typeface="微软雅黑" panose="020B0503020204020204" charset="-122"/>
                <a:ea typeface="微软雅黑" panose="020B0503020204020204" charset="-122"/>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微软雅黑" panose="020B0503020204020204" charset="-122"/>
                <a:ea typeface="微软雅黑" panose="020B0503020204020204" charset="-122"/>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b="0" i="0" kern="1200">
                <a:solidFill>
                  <a:schemeClr val="tx1"/>
                </a:solidFill>
                <a:latin typeface="微软雅黑" panose="020B0503020204020204" charset="-122"/>
                <a:ea typeface="微软雅黑" panose="020B0503020204020204" charset="-122"/>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b="0" i="0" kern="1200">
                <a:solidFill>
                  <a:schemeClr val="tx1"/>
                </a:solidFill>
                <a:latin typeface="微软雅黑" panose="020B0503020204020204" charset="-122"/>
                <a:ea typeface="微软雅黑" panose="020B0503020204020204" charset="-122"/>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10000"/>
              </a:lnSpc>
              <a:spcBef>
                <a:spcPts val="0"/>
              </a:spcBef>
            </a:pPr>
            <a:endParaRPr lang="zh-CN" altLang="en-US" sz="1800" dirty="0">
              <a:latin typeface="微软雅黑" panose="020B0503020204020204" charset="-122"/>
              <a:ea typeface="微软雅黑" panose="020B0503020204020204" charset="-122"/>
            </a:endParaRPr>
          </a:p>
        </p:txBody>
      </p:sp>
      <p:sp>
        <p:nvSpPr>
          <p:cNvPr id="20" name="椭圆 19"/>
          <p:cNvSpPr/>
          <p:nvPr userDrawn="1"/>
        </p:nvSpPr>
        <p:spPr>
          <a:xfrm>
            <a:off x="3013059" y="4958408"/>
            <a:ext cx="368299" cy="36829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2400" b="1" u="none" strike="noStrike" kern="1200" cap="none" spc="0" normalizeH="0" baseline="0" noProof="0" dirty="0">
              <a:ln>
                <a:noFill/>
              </a:ln>
              <a:solidFill>
                <a:srgbClr val="F6851F"/>
              </a:solidFill>
              <a:effectLst/>
              <a:uLnTx/>
              <a:uFillTx/>
              <a:latin typeface="微软雅黑" panose="020B0503020204020204" charset="-122"/>
              <a:ea typeface="微软雅黑" panose="020B0503020204020204" charset="-122"/>
              <a:cs typeface="+mn-ea"/>
              <a:sym typeface="Arial" panose="020B0604020202020204" pitchFamily="34" charset="0"/>
            </a:endParaRPr>
          </a:p>
        </p:txBody>
      </p:sp>
      <p:sp>
        <p:nvSpPr>
          <p:cNvPr id="21" name="L 形 20"/>
          <p:cNvSpPr/>
          <p:nvPr userDrawn="1"/>
        </p:nvSpPr>
        <p:spPr>
          <a:xfrm rot="13500000">
            <a:off x="3072748" y="5047307"/>
            <a:ext cx="190500" cy="190500"/>
          </a:xfrm>
          <a:prstGeom prst="corner">
            <a:avLst>
              <a:gd name="adj1" fmla="val 27725"/>
              <a:gd name="adj2" fmla="val 28416"/>
            </a:avLst>
          </a:prstGeom>
          <a:solidFill>
            <a:srgbClr val="E300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2400" b="1"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mn-ea"/>
              <a:sym typeface="Arial" panose="020B0604020202020204" pitchFamily="34" charset="0"/>
            </a:endParaRPr>
          </a:p>
        </p:txBody>
      </p:sp>
      <p:sp>
        <p:nvSpPr>
          <p:cNvPr id="22" name="文本占位符 2"/>
          <p:cNvSpPr>
            <a:spLocks noGrp="1"/>
          </p:cNvSpPr>
          <p:nvPr>
            <p:ph type="body" idx="12" hasCustomPrompt="1"/>
          </p:nvPr>
        </p:nvSpPr>
        <p:spPr>
          <a:xfrm>
            <a:off x="894434" y="4903796"/>
            <a:ext cx="2611994" cy="477521"/>
          </a:xfrm>
          <a:prstGeom prst="rect">
            <a:avLst/>
          </a:prstGeom>
        </p:spPr>
        <p:txBody>
          <a:bodyPr lIns="180000" anchor="ctr" anchorCtr="0">
            <a:normAutofit/>
          </a:bodyPr>
          <a:lstStyle>
            <a:lvl1pPr marL="0" indent="0">
              <a:lnSpc>
                <a:spcPct val="100000"/>
              </a:lnSpc>
              <a:spcBef>
                <a:spcPts val="0"/>
              </a:spcBef>
              <a:buNone/>
              <a:defRPr sz="1800">
                <a:solidFill>
                  <a:schemeClr val="bg1"/>
                </a:solidFill>
                <a:latin typeface="微软雅黑" panose="020B0503020204020204" charset="-122"/>
                <a:ea typeface="微软雅黑" panose="020B0503020204020204" charset="-122"/>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zh-CN" altLang="en-US" dirty="0"/>
              <a:t>汇报人：</a:t>
            </a:r>
            <a:r>
              <a:rPr lang="en-US" altLang="zh-CN" dirty="0"/>
              <a:t>XXX</a:t>
            </a:r>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2421F59-622F-3F48-9FF3-3E62CACDFEAD}" type="datetimeFigureOut">
              <a:rPr lang="en-US" smtClean="0"/>
              <a:t>10/30/2024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BF3CCC-84CD-2A4B-8034-D1C6A446A5D6}"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2421F59-622F-3F48-9FF3-3E62CACDFEAD}" type="datetimeFigureOut">
              <a:rPr lang="en-US" smtClean="0"/>
              <a:t>10/30/2024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BF3CCC-84CD-2A4B-8034-D1C6A446A5D6}"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2421F59-622F-3F48-9FF3-3E62CACDFEAD}" type="datetimeFigureOut">
              <a:rPr lang="en-US" smtClean="0"/>
              <a:t>10/30/2024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BF3CCC-84CD-2A4B-8034-D1C6A446A5D6}"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2421F59-622F-3F48-9FF3-3E62CACDFEAD}" type="datetimeFigureOut">
              <a:rPr lang="en-US" smtClean="0"/>
              <a:t>10/30/2024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8BF3CCC-84CD-2A4B-8034-D1C6A446A5D6}"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2421F59-622F-3F48-9FF3-3E62CACDFEAD}" type="datetimeFigureOut">
              <a:rPr lang="en-US" smtClean="0"/>
              <a:t>10/30/2024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8BF3CCC-84CD-2A4B-8034-D1C6A446A5D6}"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2421F59-622F-3F48-9FF3-3E62CACDFEAD}" type="datetimeFigureOut">
              <a:rPr lang="en-US" smtClean="0"/>
              <a:t>10/30/2024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8BF3CCC-84CD-2A4B-8034-D1C6A446A5D6}"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2421F59-622F-3F48-9FF3-3E62CACDFEAD}" type="datetimeFigureOut">
              <a:rPr lang="en-US" smtClean="0"/>
              <a:t>10/30/2024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BF3CCC-84CD-2A4B-8034-D1C6A446A5D6}"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2421F59-622F-3F48-9FF3-3E62CACDFEAD}" type="datetimeFigureOut">
              <a:rPr lang="en-US" smtClean="0"/>
              <a:t>10/30/2024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BF3CCC-84CD-2A4B-8034-D1C6A446A5D6}"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2421F59-622F-3F48-9FF3-3E62CACDFEAD}" type="datetimeFigureOut">
              <a:rPr lang="en-US" smtClean="0"/>
              <a:t>10/30/2024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BF3CCC-84CD-2A4B-8034-D1C6A446A5D6}"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b="1" kern="1200">
          <a:solidFill>
            <a:srgbClr val="0079C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emf"/><Relationship Id="rId3" Type="http://schemas.openxmlformats.org/officeDocument/2006/relationships/image" Target="../media/image3.jpeg"/><Relationship Id="rId7"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3.png"/><Relationship Id="rId7" Type="http://schemas.openxmlformats.org/officeDocument/2006/relationships/image" Target="../media/image26.png"/><Relationship Id="rId2" Type="http://schemas.openxmlformats.org/officeDocument/2006/relationships/notesSlide" Target="../notesSlides/notesSlide6.xml"/><Relationship Id="rId1" Type="http://schemas.openxmlformats.org/officeDocument/2006/relationships/slideLayout" Target="../slideLayouts/slideLayout12.xml"/><Relationship Id="rId6" Type="http://schemas.openxmlformats.org/officeDocument/2006/relationships/image" Target="../media/image19.png"/><Relationship Id="rId5" Type="http://schemas.openxmlformats.org/officeDocument/2006/relationships/image" Target="../media/image25.png"/><Relationship Id="rId4" Type="http://schemas.openxmlformats.org/officeDocument/2006/relationships/image" Target="../media/image24.png"/><Relationship Id="rId9" Type="http://schemas.openxmlformats.org/officeDocument/2006/relationships/image" Target="../media/image8.emf"/></Relationships>
</file>

<file path=ppt/slides/_rels/slide11.xml.rels><?xml version="1.0" encoding="UTF-8" standalone="yes"?>
<Relationships xmlns="http://schemas.openxmlformats.org/package/2006/relationships"><Relationship Id="rId8" Type="http://schemas.openxmlformats.org/officeDocument/2006/relationships/image" Target="../media/image33.png"/><Relationship Id="rId13" Type="http://schemas.openxmlformats.org/officeDocument/2006/relationships/image" Target="../media/image38.png"/><Relationship Id="rId3" Type="http://schemas.openxmlformats.org/officeDocument/2006/relationships/image" Target="../media/image28.png"/><Relationship Id="rId7" Type="http://schemas.openxmlformats.org/officeDocument/2006/relationships/image" Target="../media/image32.png"/><Relationship Id="rId12" Type="http://schemas.openxmlformats.org/officeDocument/2006/relationships/image" Target="../media/image37.png"/><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image" Target="../media/image31.png"/><Relationship Id="rId11" Type="http://schemas.openxmlformats.org/officeDocument/2006/relationships/image" Target="../media/image36.png"/><Relationship Id="rId5" Type="http://schemas.openxmlformats.org/officeDocument/2006/relationships/image" Target="../media/image30.png"/><Relationship Id="rId10" Type="http://schemas.openxmlformats.org/officeDocument/2006/relationships/image" Target="../media/image35.png"/><Relationship Id="rId4" Type="http://schemas.openxmlformats.org/officeDocument/2006/relationships/image" Target="../media/image29.png"/><Relationship Id="rId9" Type="http://schemas.openxmlformats.org/officeDocument/2006/relationships/image" Target="../media/image34.png"/><Relationship Id="rId14" Type="http://schemas.openxmlformats.org/officeDocument/2006/relationships/image" Target="../media/image8.emf"/></Relationships>
</file>

<file path=ppt/slides/_rels/slide12.xml.rels><?xml version="1.0" encoding="UTF-8" standalone="yes"?>
<Relationships xmlns="http://schemas.openxmlformats.org/package/2006/relationships"><Relationship Id="rId8" Type="http://schemas.openxmlformats.org/officeDocument/2006/relationships/image" Target="../media/image19.png"/><Relationship Id="rId13" Type="http://schemas.openxmlformats.org/officeDocument/2006/relationships/image" Target="../media/image44.png"/><Relationship Id="rId3" Type="http://schemas.openxmlformats.org/officeDocument/2006/relationships/image" Target="../media/image39.png"/><Relationship Id="rId7" Type="http://schemas.openxmlformats.org/officeDocument/2006/relationships/image" Target="../media/image43.png"/><Relationship Id="rId12" Type="http://schemas.openxmlformats.org/officeDocument/2006/relationships/image" Target="../media/image38.png"/><Relationship Id="rId2" Type="http://schemas.openxmlformats.org/officeDocument/2006/relationships/notesSlide" Target="../notesSlides/notesSlide8.xml"/><Relationship Id="rId16" Type="http://schemas.openxmlformats.org/officeDocument/2006/relationships/image" Target="../media/image8.emf"/><Relationship Id="rId1" Type="http://schemas.openxmlformats.org/officeDocument/2006/relationships/slideLayout" Target="../slideLayouts/slideLayout12.xml"/><Relationship Id="rId6" Type="http://schemas.openxmlformats.org/officeDocument/2006/relationships/image" Target="../media/image42.png"/><Relationship Id="rId11" Type="http://schemas.openxmlformats.org/officeDocument/2006/relationships/image" Target="../media/image22.png"/><Relationship Id="rId5" Type="http://schemas.openxmlformats.org/officeDocument/2006/relationships/image" Target="../media/image41.png"/><Relationship Id="rId15" Type="http://schemas.openxmlformats.org/officeDocument/2006/relationships/image" Target="../media/image46.png"/><Relationship Id="rId10" Type="http://schemas.openxmlformats.org/officeDocument/2006/relationships/image" Target="../media/image21.png"/><Relationship Id="rId4" Type="http://schemas.openxmlformats.org/officeDocument/2006/relationships/image" Target="../media/image40.png"/><Relationship Id="rId9" Type="http://schemas.openxmlformats.org/officeDocument/2006/relationships/image" Target="../media/image20.png"/><Relationship Id="rId14" Type="http://schemas.openxmlformats.org/officeDocument/2006/relationships/image" Target="../media/image45.png"/></Relationships>
</file>

<file path=ppt/slides/_rels/slide13.xml.rels><?xml version="1.0" encoding="UTF-8" standalone="yes"?>
<Relationships xmlns="http://schemas.openxmlformats.org/package/2006/relationships"><Relationship Id="rId8" Type="http://schemas.openxmlformats.org/officeDocument/2006/relationships/image" Target="../media/image48.png"/><Relationship Id="rId3" Type="http://schemas.openxmlformats.org/officeDocument/2006/relationships/image" Target="../media/image47.png"/><Relationship Id="rId7" Type="http://schemas.openxmlformats.org/officeDocument/2006/relationships/image" Target="../media/image22.png"/><Relationship Id="rId2" Type="http://schemas.openxmlformats.org/officeDocument/2006/relationships/notesSlide" Target="../notesSlides/notesSlide9.xml"/><Relationship Id="rId1" Type="http://schemas.openxmlformats.org/officeDocument/2006/relationships/slideLayout" Target="../slideLayouts/slideLayout1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 Id="rId9" Type="http://schemas.openxmlformats.org/officeDocument/2006/relationships/image" Target="../media/image8.emf"/></Relationships>
</file>

<file path=ppt/slides/_rels/slide14.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49.png"/><Relationship Id="rId7" Type="http://schemas.openxmlformats.org/officeDocument/2006/relationships/image" Target="../media/image37.png"/><Relationship Id="rId2" Type="http://schemas.openxmlformats.org/officeDocument/2006/relationships/notesSlide" Target="../notesSlides/notesSlide10.xml"/><Relationship Id="rId1" Type="http://schemas.openxmlformats.org/officeDocument/2006/relationships/slideLayout" Target="../slideLayouts/slideLayout12.xml"/><Relationship Id="rId6" Type="http://schemas.openxmlformats.org/officeDocument/2006/relationships/image" Target="../media/image33.png"/><Relationship Id="rId11" Type="http://schemas.openxmlformats.org/officeDocument/2006/relationships/image" Target="../media/image8.emf"/><Relationship Id="rId5" Type="http://schemas.openxmlformats.org/officeDocument/2006/relationships/image" Target="../media/image31.png"/><Relationship Id="rId10" Type="http://schemas.openxmlformats.org/officeDocument/2006/relationships/image" Target="../media/image52.svg"/><Relationship Id="rId4" Type="http://schemas.openxmlformats.org/officeDocument/2006/relationships/image" Target="../media/image50.svg"/><Relationship Id="rId9" Type="http://schemas.openxmlformats.org/officeDocument/2006/relationships/image" Target="../media/image51.png"/></Relationships>
</file>

<file path=ppt/slides/_rels/slide15.xml.rels><?xml version="1.0" encoding="UTF-8" standalone="yes"?>
<Relationships xmlns="http://schemas.openxmlformats.org/package/2006/relationships"><Relationship Id="rId8" Type="http://schemas.openxmlformats.org/officeDocument/2006/relationships/image" Target="../media/image57.png"/><Relationship Id="rId3" Type="http://schemas.openxmlformats.org/officeDocument/2006/relationships/image" Target="../media/image53.png"/><Relationship Id="rId7" Type="http://schemas.openxmlformats.org/officeDocument/2006/relationships/image" Target="../media/image56.png"/><Relationship Id="rId12" Type="http://schemas.openxmlformats.org/officeDocument/2006/relationships/image" Target="../media/image8.emf"/><Relationship Id="rId2" Type="http://schemas.openxmlformats.org/officeDocument/2006/relationships/notesSlide" Target="../notesSlides/notesSlide11.xml"/><Relationship Id="rId1" Type="http://schemas.openxmlformats.org/officeDocument/2006/relationships/slideLayout" Target="../slideLayouts/slideLayout12.xml"/><Relationship Id="rId6" Type="http://schemas.openxmlformats.org/officeDocument/2006/relationships/image" Target="../media/image55.png"/><Relationship Id="rId11" Type="http://schemas.openxmlformats.org/officeDocument/2006/relationships/image" Target="../media/image60.svg"/><Relationship Id="rId5" Type="http://schemas.openxmlformats.org/officeDocument/2006/relationships/image" Target="../media/image54.png"/><Relationship Id="rId10" Type="http://schemas.openxmlformats.org/officeDocument/2006/relationships/image" Target="../media/image59.png"/><Relationship Id="rId4" Type="http://schemas.openxmlformats.org/officeDocument/2006/relationships/image" Target="../media/image38.png"/><Relationship Id="rId9" Type="http://schemas.openxmlformats.org/officeDocument/2006/relationships/image" Target="../media/image58.png"/></Relationships>
</file>

<file path=ppt/slides/_rels/slide1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1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8.emf"/><Relationship Id="rId5" Type="http://schemas.openxmlformats.org/officeDocument/2006/relationships/image" Target="../media/image7.png"/><Relationship Id="rId4" Type="http://schemas.openxmlformats.org/officeDocument/2006/relationships/image" Target="../media/image62.jpeg"/></Relationships>
</file>

<file path=ppt/slides/_rels/slide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xml"/><Relationship Id="rId1" Type="http://schemas.openxmlformats.org/officeDocument/2006/relationships/slideLayout" Target="../slideLayouts/slideLayout12.xml"/><Relationship Id="rId5" Type="http://schemas.openxmlformats.org/officeDocument/2006/relationships/image" Target="../media/image8.emf"/><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7.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image" Target="../media/image15.png"/><Relationship Id="rId5" Type="http://schemas.openxmlformats.org/officeDocument/2006/relationships/image" Target="../media/image14.png"/><Relationship Id="rId10" Type="http://schemas.openxmlformats.org/officeDocument/2006/relationships/image" Target="../media/image8.emf"/><Relationship Id="rId4" Type="http://schemas.openxmlformats.org/officeDocument/2006/relationships/image" Target="../media/image13.png"/><Relationship Id="rId9"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8.emf"/><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slideLayout" Target="../slideLayouts/slideLayout2.xml"/><Relationship Id="rId1" Type="http://schemas.openxmlformats.org/officeDocument/2006/relationships/tags" Target="../tags/tag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954780" y="3712210"/>
            <a:ext cx="7165340" cy="430530"/>
          </a:xfrm>
          <a:prstGeom prst="rect">
            <a:avLst/>
          </a:prstGeom>
          <a:solidFill>
            <a:schemeClr val="bg1"/>
          </a:solidFill>
        </p:spPr>
        <p:txBody>
          <a:bodyPr wrap="square" lIns="102797" tIns="51397" rIns="102797" bIns="51397">
            <a:spAutoFit/>
          </a:bodyPr>
          <a:lstStyle/>
          <a:p>
            <a:pPr defTabSz="1028065" fontAlgn="base">
              <a:spcBef>
                <a:spcPct val="0"/>
              </a:spcBef>
              <a:spcAft>
                <a:spcPct val="0"/>
              </a:spcAft>
              <a:defRPr/>
            </a:pPr>
            <a:r>
              <a:rPr lang="en-US" altLang="zh-CN" sz="2135" b="1" dirty="0">
                <a:solidFill>
                  <a:schemeClr val="tx2"/>
                </a:solidFill>
                <a:latin typeface="微软雅黑" panose="020B0503020204020204" charset="-122"/>
                <a:ea typeface="微软雅黑" panose="020B0503020204020204" charset="-122"/>
              </a:rPr>
              <a:t>COMSOL 2024</a:t>
            </a:r>
            <a:r>
              <a:rPr lang="zh-CN" altLang="en-US" sz="2135" b="1" dirty="0">
                <a:solidFill>
                  <a:schemeClr val="tx2"/>
                </a:solidFill>
                <a:latin typeface="微软雅黑" panose="020B0503020204020204" charset="-122"/>
                <a:ea typeface="微软雅黑" panose="020B0503020204020204" charset="-122"/>
              </a:rPr>
              <a:t>上海年会</a:t>
            </a:r>
            <a:r>
              <a:rPr lang="en-US" altLang="zh-CN" sz="2135" b="1" dirty="0">
                <a:solidFill>
                  <a:schemeClr val="tx2"/>
                </a:solidFill>
                <a:latin typeface="微软雅黑" panose="020B0503020204020204" charset="-122"/>
                <a:ea typeface="微软雅黑" panose="020B0503020204020204" charset="-122"/>
              </a:rPr>
              <a:t> </a:t>
            </a:r>
            <a:r>
              <a:rPr lang="zh-CN" altLang="en-US" sz="2135" b="1" dirty="0">
                <a:solidFill>
                  <a:schemeClr val="tx2"/>
                </a:solidFill>
                <a:latin typeface="微软雅黑" panose="020B0503020204020204" charset="-122"/>
                <a:ea typeface="微软雅黑" panose="020B0503020204020204" charset="-122"/>
              </a:rPr>
              <a:t>（</a:t>
            </a:r>
            <a:r>
              <a:rPr lang="en-US" altLang="zh-CN" sz="2135" b="1" dirty="0">
                <a:solidFill>
                  <a:schemeClr val="tx2"/>
                </a:solidFill>
                <a:latin typeface="微软雅黑" panose="020B0503020204020204" charset="-122"/>
                <a:ea typeface="微软雅黑" panose="020B0503020204020204" charset="-122"/>
              </a:rPr>
              <a:t>2024</a:t>
            </a:r>
            <a:r>
              <a:rPr lang="zh-CN" altLang="en-US" sz="2135" b="1" dirty="0">
                <a:solidFill>
                  <a:schemeClr val="tx2"/>
                </a:solidFill>
                <a:latin typeface="微软雅黑" panose="020B0503020204020204" charset="-122"/>
                <a:ea typeface="微软雅黑" panose="020B0503020204020204" charset="-122"/>
              </a:rPr>
              <a:t>年</a:t>
            </a:r>
            <a:r>
              <a:rPr lang="en-US" altLang="zh-CN" sz="2135" b="1" dirty="0">
                <a:solidFill>
                  <a:schemeClr val="tx2"/>
                </a:solidFill>
                <a:latin typeface="微软雅黑" panose="020B0503020204020204" charset="-122"/>
                <a:ea typeface="微软雅黑" panose="020B0503020204020204" charset="-122"/>
              </a:rPr>
              <a:t>10</a:t>
            </a:r>
            <a:r>
              <a:rPr lang="zh-CN" altLang="en-US" sz="2135" b="1" dirty="0">
                <a:solidFill>
                  <a:schemeClr val="tx2"/>
                </a:solidFill>
                <a:latin typeface="微软雅黑" panose="020B0503020204020204" charset="-122"/>
                <a:ea typeface="微软雅黑" panose="020B0503020204020204" charset="-122"/>
              </a:rPr>
              <a:t>月</a:t>
            </a:r>
            <a:r>
              <a:rPr lang="en-US" altLang="zh-CN" sz="2135" b="1" dirty="0">
                <a:solidFill>
                  <a:schemeClr val="tx2"/>
                </a:solidFill>
                <a:latin typeface="微软雅黑" panose="020B0503020204020204" charset="-122"/>
                <a:ea typeface="微软雅黑" panose="020B0503020204020204" charset="-122"/>
              </a:rPr>
              <a:t>31</a:t>
            </a:r>
            <a:r>
              <a:rPr lang="zh-CN" altLang="en-US" sz="2135" b="1" dirty="0">
                <a:solidFill>
                  <a:schemeClr val="tx2"/>
                </a:solidFill>
                <a:latin typeface="微软雅黑" panose="020B0503020204020204" charset="-122"/>
                <a:ea typeface="微软雅黑" panose="020B0503020204020204" charset="-122"/>
              </a:rPr>
              <a:t>日</a:t>
            </a:r>
            <a:r>
              <a:rPr lang="en-US" altLang="zh-CN" sz="2135" b="1" dirty="0">
                <a:solidFill>
                  <a:schemeClr val="tx2"/>
                </a:solidFill>
                <a:latin typeface="微软雅黑" panose="020B0503020204020204" charset="-122"/>
                <a:ea typeface="微软雅黑" panose="020B0503020204020204" charset="-122"/>
              </a:rPr>
              <a:t>-11</a:t>
            </a:r>
            <a:r>
              <a:rPr lang="zh-CN" altLang="en-US" sz="2135" b="1" dirty="0">
                <a:solidFill>
                  <a:schemeClr val="tx2"/>
                </a:solidFill>
                <a:latin typeface="微软雅黑" panose="020B0503020204020204" charset="-122"/>
                <a:ea typeface="微软雅黑" panose="020B0503020204020204" charset="-122"/>
              </a:rPr>
              <a:t>月</a:t>
            </a:r>
            <a:r>
              <a:rPr lang="en-US" altLang="zh-CN" sz="2135" b="1" dirty="0">
                <a:solidFill>
                  <a:schemeClr val="tx2"/>
                </a:solidFill>
                <a:latin typeface="微软雅黑" panose="020B0503020204020204" charset="-122"/>
                <a:ea typeface="微软雅黑" panose="020B0503020204020204" charset="-122"/>
              </a:rPr>
              <a:t>1</a:t>
            </a:r>
            <a:r>
              <a:rPr lang="zh-CN" altLang="en-US" sz="2135" b="1" dirty="0">
                <a:solidFill>
                  <a:schemeClr val="tx2"/>
                </a:solidFill>
                <a:latin typeface="微软雅黑" panose="020B0503020204020204" charset="-122"/>
                <a:ea typeface="微软雅黑" panose="020B0503020204020204" charset="-122"/>
              </a:rPr>
              <a:t>日）</a:t>
            </a:r>
            <a:endParaRPr lang="zh-CN" altLang="fr-FR" sz="2135" b="1" dirty="0">
              <a:solidFill>
                <a:schemeClr val="tx2"/>
              </a:solidFill>
              <a:latin typeface="微软雅黑" panose="020B0503020204020204" charset="-122"/>
              <a:ea typeface="微软雅黑" panose="020B0503020204020204" charset="-122"/>
            </a:endParaRPr>
          </a:p>
        </p:txBody>
      </p:sp>
      <p:sp>
        <p:nvSpPr>
          <p:cNvPr id="8" name="标题 2"/>
          <p:cNvSpPr txBox="1"/>
          <p:nvPr/>
        </p:nvSpPr>
        <p:spPr>
          <a:xfrm>
            <a:off x="330518" y="4521200"/>
            <a:ext cx="11530965" cy="807720"/>
          </a:xfrm>
          <a:prstGeom prst="rect">
            <a:avLst/>
          </a:prstGeom>
          <a:ln w="12700"/>
        </p:spPr>
        <p:txBody>
          <a:bodyPr lIns="0" tIns="52511" rIns="0" bIns="52511" anchor="t"/>
          <a:lstStyle>
            <a:lvl1pPr algn="l" rtl="0" eaLnBrk="1" fontAlgn="base" hangingPunct="1">
              <a:spcBef>
                <a:spcPct val="0"/>
              </a:spcBef>
              <a:spcAft>
                <a:spcPct val="0"/>
              </a:spcAft>
              <a:defRPr sz="1600" b="1">
                <a:solidFill>
                  <a:schemeClr val="tx1"/>
                </a:solidFill>
                <a:latin typeface="微软雅黑" panose="020B0503020204020204" charset="-122"/>
                <a:ea typeface="微软雅黑" panose="020B0503020204020204" charset="-122"/>
                <a:cs typeface="微软雅黑" panose="020B0503020204020204" charset="-122"/>
              </a:defRPr>
            </a:lvl1pPr>
            <a:lvl2pPr algn="l" rtl="0" eaLnBrk="1" fontAlgn="base" hangingPunct="1">
              <a:spcBef>
                <a:spcPct val="0"/>
              </a:spcBef>
              <a:spcAft>
                <a:spcPct val="0"/>
              </a:spcAft>
              <a:defRPr sz="1800" b="1">
                <a:solidFill>
                  <a:schemeClr val="tx1"/>
                </a:solidFill>
                <a:latin typeface="微软雅黑" panose="020B0503020204020204" charset="-122"/>
                <a:ea typeface="微软雅黑" panose="020B0503020204020204" charset="-122"/>
                <a:cs typeface="华文楷体"/>
              </a:defRPr>
            </a:lvl2pPr>
            <a:lvl3pPr algn="l" rtl="0" eaLnBrk="1" fontAlgn="base" hangingPunct="1">
              <a:spcBef>
                <a:spcPct val="0"/>
              </a:spcBef>
              <a:spcAft>
                <a:spcPct val="0"/>
              </a:spcAft>
              <a:defRPr sz="1800" b="1">
                <a:solidFill>
                  <a:schemeClr val="tx1"/>
                </a:solidFill>
                <a:latin typeface="微软雅黑" panose="020B0503020204020204" charset="-122"/>
                <a:ea typeface="微软雅黑" panose="020B0503020204020204" charset="-122"/>
                <a:cs typeface="华文楷体"/>
              </a:defRPr>
            </a:lvl3pPr>
            <a:lvl4pPr algn="l" rtl="0" eaLnBrk="1" fontAlgn="base" hangingPunct="1">
              <a:spcBef>
                <a:spcPct val="0"/>
              </a:spcBef>
              <a:spcAft>
                <a:spcPct val="0"/>
              </a:spcAft>
              <a:defRPr sz="1800" b="1">
                <a:solidFill>
                  <a:schemeClr val="tx1"/>
                </a:solidFill>
                <a:latin typeface="微软雅黑" panose="020B0503020204020204" charset="-122"/>
                <a:ea typeface="微软雅黑" panose="020B0503020204020204" charset="-122"/>
                <a:cs typeface="华文楷体"/>
              </a:defRPr>
            </a:lvl4pPr>
            <a:lvl5pPr algn="l" rtl="0" eaLnBrk="1" fontAlgn="base" hangingPunct="1">
              <a:spcBef>
                <a:spcPct val="0"/>
              </a:spcBef>
              <a:spcAft>
                <a:spcPct val="0"/>
              </a:spcAft>
              <a:defRPr sz="1800" b="1">
                <a:solidFill>
                  <a:schemeClr val="tx1"/>
                </a:solidFill>
                <a:latin typeface="微软雅黑" panose="020B0503020204020204" charset="-122"/>
                <a:ea typeface="微软雅黑" panose="020B0503020204020204" charset="-122"/>
                <a:cs typeface="华文楷体"/>
              </a:defRPr>
            </a:lvl5pPr>
            <a:lvl6pPr marL="405130" algn="l" rtl="0" eaLnBrk="1" fontAlgn="base" hangingPunct="1">
              <a:spcBef>
                <a:spcPct val="0"/>
              </a:spcBef>
              <a:spcAft>
                <a:spcPct val="0"/>
              </a:spcAft>
              <a:defRPr sz="1800" b="1">
                <a:solidFill>
                  <a:schemeClr val="tx1"/>
                </a:solidFill>
                <a:latin typeface="Arial" panose="020B0604020202020204" pitchFamily="34" charset="0"/>
                <a:ea typeface="华文楷体" panose="02010600040101010101" pitchFamily="2" charset="-122"/>
              </a:defRPr>
            </a:lvl6pPr>
            <a:lvl7pPr marL="810260" algn="l" rtl="0" eaLnBrk="1" fontAlgn="base" hangingPunct="1">
              <a:spcBef>
                <a:spcPct val="0"/>
              </a:spcBef>
              <a:spcAft>
                <a:spcPct val="0"/>
              </a:spcAft>
              <a:defRPr sz="1800" b="1">
                <a:solidFill>
                  <a:schemeClr val="tx1"/>
                </a:solidFill>
                <a:latin typeface="Arial" panose="020B0604020202020204" pitchFamily="34" charset="0"/>
                <a:ea typeface="华文楷体" panose="02010600040101010101" pitchFamily="2" charset="-122"/>
              </a:defRPr>
            </a:lvl7pPr>
            <a:lvl8pPr marL="1215390" algn="l" rtl="0" eaLnBrk="1" fontAlgn="base" hangingPunct="1">
              <a:spcBef>
                <a:spcPct val="0"/>
              </a:spcBef>
              <a:spcAft>
                <a:spcPct val="0"/>
              </a:spcAft>
              <a:defRPr sz="1800" b="1">
                <a:solidFill>
                  <a:schemeClr val="tx1"/>
                </a:solidFill>
                <a:latin typeface="Arial" panose="020B0604020202020204" pitchFamily="34" charset="0"/>
                <a:ea typeface="华文楷体" panose="02010600040101010101" pitchFamily="2" charset="-122"/>
              </a:defRPr>
            </a:lvl8pPr>
            <a:lvl9pPr marL="1620520" algn="l" rtl="0" eaLnBrk="1" fontAlgn="base" hangingPunct="1">
              <a:spcBef>
                <a:spcPct val="0"/>
              </a:spcBef>
              <a:spcAft>
                <a:spcPct val="0"/>
              </a:spcAft>
              <a:defRPr sz="1800" b="1">
                <a:solidFill>
                  <a:schemeClr val="tx1"/>
                </a:solidFill>
                <a:latin typeface="Arial" panose="020B0604020202020204" pitchFamily="34" charset="0"/>
                <a:ea typeface="华文楷体" panose="02010600040101010101" pitchFamily="2" charset="-122"/>
              </a:defRPr>
            </a:lvl9pPr>
          </a:lstStyle>
          <a:p>
            <a:pPr algn="ctr" defTabSz="1219200">
              <a:defRPr/>
            </a:pPr>
            <a:r>
              <a:rPr lang="en-US" altLang="zh-CN" sz="3335" kern="0" dirty="0">
                <a:solidFill>
                  <a:srgbClr val="C00000"/>
                </a:solidFill>
                <a:latin typeface="+mj-lt"/>
                <a:cs typeface="+mj-lt"/>
              </a:rPr>
              <a:t>甲烷氢气静态混合数值模拟与设计优化</a:t>
            </a:r>
          </a:p>
        </p:txBody>
      </p:sp>
      <p:sp>
        <p:nvSpPr>
          <p:cNvPr id="11" name="ZoneTexte 10"/>
          <p:cNvSpPr txBox="1"/>
          <p:nvPr/>
        </p:nvSpPr>
        <p:spPr>
          <a:xfrm>
            <a:off x="2172335" y="5340350"/>
            <a:ext cx="7847330" cy="1322070"/>
          </a:xfrm>
          <a:prstGeom prst="rect">
            <a:avLst/>
          </a:prstGeom>
          <a:noFill/>
        </p:spPr>
        <p:txBody>
          <a:bodyPr wrap="square">
            <a:spAutoFit/>
          </a:bodyPr>
          <a:lstStyle/>
          <a:p>
            <a:pPr algn="ctr"/>
            <a:r>
              <a:rPr lang="zh-CN" altLang="en-US" sz="2000" dirty="0"/>
              <a:t>汇报人：张帆</a:t>
            </a:r>
            <a:endParaRPr lang="en-US" altLang="zh-CN" sz="2000" dirty="0"/>
          </a:p>
          <a:p>
            <a:pPr algn="ctr"/>
            <a:r>
              <a:rPr lang="zh-CN" altLang="en-US" sz="2000" dirty="0"/>
              <a:t>博士、资深工程师</a:t>
            </a:r>
            <a:r>
              <a:rPr lang="en-US" altLang="zh-CN" sz="2000" dirty="0"/>
              <a:t> </a:t>
            </a:r>
          </a:p>
          <a:p>
            <a:pPr algn="ctr"/>
            <a:r>
              <a:rPr lang="zh-CN" altLang="en-US" sz="2000" dirty="0"/>
              <a:t>中海石油气电集团技术研发中心</a:t>
            </a:r>
          </a:p>
          <a:p>
            <a:pPr algn="ctr"/>
            <a:r>
              <a:rPr lang="en-US" altLang="zh-CN" sz="2000" dirty="0"/>
              <a:t>中国海洋石油集团有限公司液化天然气及低碳技术重点实验室 </a:t>
            </a:r>
          </a:p>
        </p:txBody>
      </p:sp>
      <p:pic>
        <p:nvPicPr>
          <p:cNvPr id="2" name="Picture 6"/>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l="5946" b="9517"/>
          <a:stretch>
            <a:fillRect/>
          </a:stretch>
        </p:blipFill>
        <p:spPr bwMode="auto">
          <a:xfrm>
            <a:off x="8737600" y="2"/>
            <a:ext cx="3454400" cy="1866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7"/>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l="1666" t="16190"/>
          <a:stretch>
            <a:fillRect/>
          </a:stretch>
        </p:blipFill>
        <p:spPr bwMode="auto">
          <a:xfrm>
            <a:off x="8739555" y="1858963"/>
            <a:ext cx="3452445" cy="1662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2"/>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l="4599" b="2878"/>
          <a:stretch>
            <a:fillRect/>
          </a:stretch>
        </p:blipFill>
        <p:spPr bwMode="auto">
          <a:xfrm>
            <a:off x="2" y="0"/>
            <a:ext cx="8741508" cy="3519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4"/>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r="76783"/>
          <a:stretch>
            <a:fillRect/>
          </a:stretch>
        </p:blipFill>
        <p:spPr bwMode="auto">
          <a:xfrm>
            <a:off x="55880" y="3560445"/>
            <a:ext cx="898525" cy="7346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图片 3"/>
          <p:cNvPicPr>
            <a:picLocks noChangeAspect="1"/>
          </p:cNvPicPr>
          <p:nvPr/>
        </p:nvPicPr>
        <p:blipFill>
          <a:blip r:embed="rId7">
            <a:clrChange>
              <a:clrFrom>
                <a:srgbClr val="F7F8FD">
                  <a:alpha val="100000"/>
                </a:srgbClr>
              </a:clrFrom>
              <a:clrTo>
                <a:srgbClr val="F7F8FD">
                  <a:alpha val="100000"/>
                  <a:alpha val="0"/>
                </a:srgbClr>
              </a:clrTo>
            </a:clrChange>
          </a:blip>
          <a:stretch>
            <a:fillRect/>
          </a:stretch>
        </p:blipFill>
        <p:spPr>
          <a:xfrm>
            <a:off x="980440" y="3569335"/>
            <a:ext cx="942340" cy="744855"/>
          </a:xfrm>
          <a:prstGeom prst="rect">
            <a:avLst/>
          </a:prstGeom>
        </p:spPr>
      </p:pic>
      <p:pic>
        <p:nvPicPr>
          <p:cNvPr id="37" name="Picture Placeholder 24"/>
          <p:cNvPicPr>
            <a:picLocks noGrp="1" noChangeAspect="1"/>
          </p:cNvPicPr>
          <p:nvPr>
            <p:ph type="pic" sz="quarter" idx="31"/>
          </p:nvPr>
        </p:nvPicPr>
        <p:blipFill rotWithShape="1">
          <a:blip r:embed="rId8">
            <a:extLst>
              <a:ext uri="{28A0092B-C50C-407E-A947-70E740481C1C}">
                <a14:useLocalDpi xmlns:a14="http://schemas.microsoft.com/office/drawing/2010/main" val="0"/>
              </a:ext>
            </a:extLst>
          </a:blip>
          <a:srcRect l="-5450" t="-91582" r="-7334" b="-89301"/>
          <a:stretch>
            <a:fillRect/>
          </a:stretch>
        </p:blipFill>
        <p:spPr>
          <a:xfrm>
            <a:off x="1776730" y="3672205"/>
            <a:ext cx="2239010" cy="509905"/>
          </a:xfrm>
          <a:prstGeom prst="rect">
            <a:avLst/>
          </a:prstGeom>
        </p:spPr>
      </p:pic>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txBox="1"/>
          <p:nvPr/>
        </p:nvSpPr>
        <p:spPr>
          <a:xfrm>
            <a:off x="1203749" y="201342"/>
            <a:ext cx="9501344" cy="551420"/>
          </a:xfrm>
          <a:prstGeom prst="rect">
            <a:avLst/>
          </a:prstGeom>
        </p:spPr>
        <p:txBody>
          <a:bodyPr vert="horz" lIns="121698" tIns="60849" rIns="121698" bIns="60849" rtlCol="0" anchor="ctr"/>
          <a:lstStyle>
            <a:lvl1pPr algn="l" defTabSz="912495" rtl="0" eaLnBrk="1" latinLnBrk="0" hangingPunct="1">
              <a:lnSpc>
                <a:spcPct val="90000"/>
              </a:lnSpc>
              <a:spcBef>
                <a:spcPct val="0"/>
              </a:spcBef>
              <a:buNone/>
              <a:defRPr sz="2800" b="1" kern="1200">
                <a:solidFill>
                  <a:srgbClr val="053E80"/>
                </a:solidFill>
                <a:latin typeface="微软雅黑" panose="020B0503020204020204" charset="-122"/>
                <a:ea typeface="微软雅黑" panose="020B0503020204020204" charset="-122"/>
                <a:cs typeface="+mj-cs"/>
              </a:defRPr>
            </a:lvl1pPr>
          </a:lstStyle>
          <a:p>
            <a:pPr lvl="0" algn="l">
              <a:buClrTx/>
              <a:buSzTx/>
              <a:buFontTx/>
              <a:defRPr/>
            </a:pPr>
            <a:r>
              <a:rPr lang="zh-CN" altLang="en-US" sz="2800" dirty="0">
                <a:solidFill>
                  <a:srgbClr val="0070C0"/>
                </a:solidFill>
                <a:latin typeface="Arial" panose="020B0604020202020204" pitchFamily="34" charset="0"/>
                <a:cs typeface="+mn-cs"/>
                <a:sym typeface="+mn-ea"/>
              </a:rPr>
              <a:t>仿真结果</a:t>
            </a:r>
          </a:p>
        </p:txBody>
      </p:sp>
      <p:sp>
        <p:nvSpPr>
          <p:cNvPr id="1048638" name="文本框 3"/>
          <p:cNvSpPr txBox="1"/>
          <p:nvPr/>
        </p:nvSpPr>
        <p:spPr>
          <a:xfrm>
            <a:off x="0" y="243205"/>
            <a:ext cx="857250" cy="521970"/>
          </a:xfrm>
          <a:prstGeom prst="rect">
            <a:avLst/>
          </a:prstGeom>
          <a:noFill/>
          <a:ln w="9525">
            <a:noFill/>
          </a:ln>
        </p:spPr>
        <p:txBody>
          <a:bodyPr anchor="t" anchorCtr="0">
            <a:spAutoFit/>
          </a:bodyPr>
          <a:lstStyle/>
          <a:p>
            <a:pPr marR="0" algn="ctr" defTabSz="914400">
              <a:buClrTx/>
              <a:buSzTx/>
              <a:buFontTx/>
              <a:buNone/>
            </a:pPr>
            <a:r>
              <a:rPr kumimoji="0" lang="en-US" altLang="zh-CN" sz="2800" b="1" kern="1200" cap="none" spc="0" normalizeH="0" baseline="0" noProof="0" dirty="0">
                <a:solidFill>
                  <a:srgbClr val="FFFFFF"/>
                </a:solidFill>
                <a:latin typeface="Arial" panose="020B0604020202020204" pitchFamily="34" charset="0"/>
                <a:ea typeface="微软雅黑" panose="020B0503020204020204" charset="-122"/>
                <a:cs typeface="+mn-cs"/>
              </a:rPr>
              <a:t>4</a:t>
            </a:r>
          </a:p>
        </p:txBody>
      </p:sp>
      <p:sp>
        <p:nvSpPr>
          <p:cNvPr id="3" name="文本框 18"/>
          <p:cNvSpPr txBox="1"/>
          <p:nvPr/>
        </p:nvSpPr>
        <p:spPr>
          <a:xfrm>
            <a:off x="354965" y="1144270"/>
            <a:ext cx="1716405" cy="460375"/>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r>
              <a:rPr lang="zh-CN" altLang="en-US" sz="2400" b="1" dirty="0">
                <a:latin typeface="微软雅黑" panose="020B0503020204020204" charset="-122"/>
                <a:ea typeface="微软雅黑" panose="020B0503020204020204" charset="-122"/>
              </a:rPr>
              <a:t>网</a:t>
            </a:r>
            <a:r>
              <a:rPr lang="en-US" altLang="zh-CN" sz="2400" b="1" dirty="0">
                <a:latin typeface="微软雅黑" panose="020B0503020204020204" charset="-122"/>
                <a:ea typeface="微软雅黑" panose="020B0503020204020204" charset="-122"/>
              </a:rPr>
              <a:t> </a:t>
            </a:r>
            <a:r>
              <a:rPr lang="zh-CN" altLang="en-US" sz="2400" b="1" dirty="0">
                <a:latin typeface="微软雅黑" panose="020B0503020204020204" charset="-122"/>
                <a:ea typeface="微软雅黑" panose="020B0503020204020204" charset="-122"/>
              </a:rPr>
              <a:t>格</a:t>
            </a:r>
            <a:r>
              <a:rPr lang="en-US" altLang="zh-CN" sz="2400" b="1" dirty="0">
                <a:latin typeface="微软雅黑" panose="020B0503020204020204" charset="-122"/>
                <a:ea typeface="微软雅黑" panose="020B0503020204020204" charset="-122"/>
              </a:rPr>
              <a:t> </a:t>
            </a:r>
            <a:r>
              <a:rPr lang="zh-CN" altLang="en-US" sz="2400" b="1" dirty="0">
                <a:latin typeface="微软雅黑" panose="020B0503020204020204" charset="-122"/>
                <a:ea typeface="微软雅黑" panose="020B0503020204020204" charset="-122"/>
              </a:rPr>
              <a:t>划</a:t>
            </a:r>
            <a:r>
              <a:rPr lang="en-US" altLang="zh-CN" sz="2400" b="1" dirty="0">
                <a:latin typeface="微软雅黑" panose="020B0503020204020204" charset="-122"/>
                <a:ea typeface="微软雅黑" panose="020B0503020204020204" charset="-122"/>
              </a:rPr>
              <a:t> </a:t>
            </a:r>
            <a:r>
              <a:rPr lang="zh-CN" altLang="en-US" sz="2400" b="1" dirty="0">
                <a:latin typeface="微软雅黑" panose="020B0503020204020204" charset="-122"/>
                <a:ea typeface="微软雅黑" panose="020B0503020204020204" charset="-122"/>
              </a:rPr>
              <a:t>分</a:t>
            </a:r>
            <a:r>
              <a:rPr lang="en-US" altLang="zh-CN" sz="2400" b="1" dirty="0">
                <a:latin typeface="微软雅黑" panose="020B0503020204020204" charset="-122"/>
                <a:ea typeface="微软雅黑" panose="020B0503020204020204" charset="-122"/>
              </a:rPr>
              <a:t> </a:t>
            </a:r>
            <a:endParaRPr lang="zh-CN" altLang="en-US" sz="2400" b="1" dirty="0">
              <a:latin typeface="微软雅黑" panose="020B0503020204020204" charset="-122"/>
              <a:ea typeface="微软雅黑" panose="020B0503020204020204" charset="-122"/>
            </a:endParaRPr>
          </a:p>
        </p:txBody>
      </p:sp>
      <p:sp>
        <p:nvSpPr>
          <p:cNvPr id="19" name="文本框 18"/>
          <p:cNvSpPr txBox="1"/>
          <p:nvPr/>
        </p:nvSpPr>
        <p:spPr>
          <a:xfrm>
            <a:off x="7745095" y="4029075"/>
            <a:ext cx="4163695" cy="2676525"/>
          </a:xfrm>
          <a:prstGeom prst="rect">
            <a:avLst/>
          </a:prstGeom>
          <a:noFill/>
          <a:ln w="9525">
            <a:noFill/>
          </a:ln>
        </p:spPr>
        <p:txBody>
          <a:bodyPr wrap="square">
            <a:spAutoFit/>
          </a:bodyPr>
          <a:lstStyle/>
          <a:p>
            <a:pPr indent="0" fontAlgn="auto">
              <a:lnSpc>
                <a:spcPct val="150000"/>
              </a:lnSpc>
              <a:buFont typeface="Wingdings" panose="05000000000000000000" charset="0"/>
              <a:buNone/>
            </a:pPr>
            <a:r>
              <a:rPr lang="zh-CN" altLang="en-US" sz="1600" b="0">
                <a:solidFill>
                  <a:srgbClr val="002060"/>
                </a:solidFill>
                <a:latin typeface="微软雅黑" panose="020B0503020204020204" charset="-122"/>
                <a:ea typeface="微软雅黑" panose="020B0503020204020204" charset="-122"/>
                <a:cs typeface="仿宋_GB2312" panose="02010609030101010101" charset="-122"/>
              </a:rPr>
              <a:t>以两股气体混合角度为</a:t>
            </a:r>
            <a:r>
              <a:rPr lang="en-US" altLang="zh-CN" sz="1600" b="0">
                <a:solidFill>
                  <a:srgbClr val="002060"/>
                </a:solidFill>
                <a:latin typeface="微软雅黑" panose="020B0503020204020204" charset="-122"/>
                <a:ea typeface="微软雅黑" panose="020B0503020204020204" charset="-122"/>
                <a:cs typeface="仿宋_GB2312" panose="02010609030101010101" charset="-122"/>
              </a:rPr>
              <a:t>90</a:t>
            </a:r>
            <a:r>
              <a:rPr lang="zh-CN" altLang="en-US" sz="1600" b="0">
                <a:solidFill>
                  <a:srgbClr val="002060"/>
                </a:solidFill>
                <a:latin typeface="微软雅黑" panose="020B0503020204020204" charset="-122"/>
                <a:ea typeface="微软雅黑" panose="020B0503020204020204" charset="-122"/>
                <a:cs typeface="仿宋_GB2312" panose="02010609030101010101" charset="-122"/>
              </a:rPr>
              <a:t>°的几何模型为例：</a:t>
            </a:r>
          </a:p>
          <a:p>
            <a:pPr marL="285750" indent="-285750" fontAlgn="auto">
              <a:lnSpc>
                <a:spcPct val="150000"/>
              </a:lnSpc>
              <a:buFont typeface="Wingdings" panose="05000000000000000000" charset="0"/>
              <a:buChar char="Ø"/>
            </a:pPr>
            <a:r>
              <a:rPr lang="zh-CN" altLang="en-US" sz="1600" b="0">
                <a:solidFill>
                  <a:srgbClr val="002060"/>
                </a:solidFill>
                <a:latin typeface="微软雅黑" panose="020B0503020204020204" charset="-122"/>
                <a:ea typeface="微软雅黑" panose="020B0503020204020204" charset="-122"/>
                <a:cs typeface="仿宋_GB2312" panose="02010609030101010101" charset="-122"/>
              </a:rPr>
              <a:t>考察主管道中心线（红色实线）上的气体速度与甲烷摩尔分数和网格尺寸的关系；</a:t>
            </a:r>
          </a:p>
          <a:p>
            <a:pPr marL="285750" indent="-285750" fontAlgn="auto">
              <a:lnSpc>
                <a:spcPct val="150000"/>
              </a:lnSpc>
              <a:buFont typeface="Wingdings" panose="05000000000000000000" charset="0"/>
              <a:buChar char="Ø"/>
            </a:pPr>
            <a:r>
              <a:rPr lang="zh-CN" altLang="en-US" sz="1600" b="0">
                <a:solidFill>
                  <a:srgbClr val="002060"/>
                </a:solidFill>
                <a:latin typeface="微软雅黑" panose="020B0503020204020204" charset="-122"/>
                <a:ea typeface="微软雅黑" panose="020B0503020204020204" charset="-122"/>
                <a:cs typeface="仿宋_GB2312" panose="02010609030101010101" charset="-122"/>
              </a:rPr>
              <a:t>由中心线上混合气体流速和甲烷摩尔分数可知，网格细化对量化结果的影响不大；</a:t>
            </a:r>
          </a:p>
          <a:p>
            <a:pPr marL="285750" indent="-285750" fontAlgn="auto">
              <a:lnSpc>
                <a:spcPct val="150000"/>
              </a:lnSpc>
              <a:buFont typeface="Wingdings" panose="05000000000000000000" charset="0"/>
              <a:buChar char="Ø"/>
            </a:pPr>
            <a:r>
              <a:rPr lang="zh-CN" altLang="en-US" sz="1600" b="0">
                <a:solidFill>
                  <a:srgbClr val="002060"/>
                </a:solidFill>
                <a:latin typeface="微软雅黑" panose="020B0503020204020204" charset="-122"/>
                <a:ea typeface="微软雅黑" panose="020B0503020204020204" charset="-122"/>
                <a:cs typeface="仿宋_GB2312" panose="02010609030101010101" charset="-122"/>
              </a:rPr>
              <a:t>综合计算量和精确度，最终确定网格数为</a:t>
            </a:r>
            <a:r>
              <a:rPr lang="en-US" altLang="zh-CN" sz="1600" b="0">
                <a:solidFill>
                  <a:srgbClr val="002060"/>
                </a:solidFill>
                <a:latin typeface="微软雅黑" panose="020B0503020204020204" charset="-122"/>
                <a:ea typeface="微软雅黑" panose="020B0503020204020204" charset="-122"/>
                <a:cs typeface="仿宋_GB2312" panose="02010609030101010101" charset="-122"/>
              </a:rPr>
              <a:t>238987</a:t>
            </a:r>
            <a:r>
              <a:rPr lang="zh-CN" altLang="en-US" sz="1600" b="0">
                <a:solidFill>
                  <a:srgbClr val="002060"/>
                </a:solidFill>
                <a:latin typeface="微软雅黑" panose="020B0503020204020204" charset="-122"/>
                <a:ea typeface="微软雅黑" panose="020B0503020204020204" charset="-122"/>
                <a:cs typeface="仿宋_GB2312" panose="02010609030101010101" charset="-122"/>
              </a:rPr>
              <a:t>的网格尺寸进行后续的模拟。</a:t>
            </a:r>
          </a:p>
        </p:txBody>
      </p:sp>
      <p:pic>
        <p:nvPicPr>
          <p:cNvPr id="38" name="图片 38" descr="Center_line"/>
          <p:cNvPicPr>
            <a:picLocks noChangeAspect="1"/>
          </p:cNvPicPr>
          <p:nvPr/>
        </p:nvPicPr>
        <p:blipFill>
          <a:blip r:embed="rId3"/>
          <a:srcRect t="2665" b="11680"/>
          <a:stretch>
            <a:fillRect/>
          </a:stretch>
        </p:blipFill>
        <p:spPr>
          <a:xfrm>
            <a:off x="354965" y="1776730"/>
            <a:ext cx="3505835" cy="2252980"/>
          </a:xfrm>
          <a:prstGeom prst="rect">
            <a:avLst/>
          </a:prstGeom>
        </p:spPr>
      </p:pic>
      <p:pic>
        <p:nvPicPr>
          <p:cNvPr id="53" name="图片 53" descr="Mesh2"/>
          <p:cNvPicPr>
            <a:picLocks noChangeAspect="1"/>
          </p:cNvPicPr>
          <p:nvPr/>
        </p:nvPicPr>
        <p:blipFill>
          <a:blip r:embed="rId4"/>
          <a:srcRect t="2029" b="3794"/>
          <a:stretch>
            <a:fillRect/>
          </a:stretch>
        </p:blipFill>
        <p:spPr>
          <a:xfrm>
            <a:off x="3869055" y="1776730"/>
            <a:ext cx="3189605" cy="2252345"/>
          </a:xfrm>
          <a:prstGeom prst="rect">
            <a:avLst/>
          </a:prstGeom>
        </p:spPr>
      </p:pic>
      <p:pic>
        <p:nvPicPr>
          <p:cNvPr id="39" name="图片 39" descr="Velocity center line"/>
          <p:cNvPicPr>
            <a:picLocks noChangeAspect="1"/>
          </p:cNvPicPr>
          <p:nvPr/>
        </p:nvPicPr>
        <p:blipFill>
          <a:blip r:embed="rId5"/>
          <a:stretch>
            <a:fillRect/>
          </a:stretch>
        </p:blipFill>
        <p:spPr>
          <a:xfrm>
            <a:off x="354965" y="4201795"/>
            <a:ext cx="3352800" cy="2515235"/>
          </a:xfrm>
          <a:prstGeom prst="rect">
            <a:avLst/>
          </a:prstGeom>
        </p:spPr>
      </p:pic>
      <p:pic>
        <p:nvPicPr>
          <p:cNvPr id="2" name="图片 1"/>
          <p:cNvPicPr>
            <a:picLocks noChangeAspect="1"/>
          </p:cNvPicPr>
          <p:nvPr/>
        </p:nvPicPr>
        <p:blipFill>
          <a:blip r:embed="rId6">
            <a:clrChange>
              <a:clrFrom>
                <a:srgbClr val="FFFFFF">
                  <a:alpha val="100000"/>
                </a:srgbClr>
              </a:clrFrom>
              <a:clrTo>
                <a:srgbClr val="FFFFFF">
                  <a:alpha val="100000"/>
                  <a:alpha val="0"/>
                </a:srgbClr>
              </a:clrTo>
            </a:clrChange>
          </a:blip>
          <a:srcRect t="80986" r="86262"/>
          <a:stretch>
            <a:fillRect/>
          </a:stretch>
        </p:blipFill>
        <p:spPr>
          <a:xfrm rot="180000">
            <a:off x="461645" y="3507105"/>
            <a:ext cx="395605" cy="431165"/>
          </a:xfrm>
          <a:prstGeom prst="rect">
            <a:avLst/>
          </a:prstGeom>
          <a:noFill/>
          <a:ln>
            <a:noFill/>
          </a:ln>
        </p:spPr>
      </p:pic>
      <p:pic>
        <p:nvPicPr>
          <p:cNvPr id="40" name="图片 40" descr="CH4 fraction center line"/>
          <p:cNvPicPr>
            <a:picLocks noChangeAspect="1"/>
          </p:cNvPicPr>
          <p:nvPr/>
        </p:nvPicPr>
        <p:blipFill>
          <a:blip r:embed="rId7"/>
          <a:stretch>
            <a:fillRect/>
          </a:stretch>
        </p:blipFill>
        <p:spPr>
          <a:xfrm>
            <a:off x="3864610" y="4201795"/>
            <a:ext cx="3352165" cy="2515235"/>
          </a:xfrm>
          <a:prstGeom prst="rect">
            <a:avLst/>
          </a:prstGeom>
        </p:spPr>
      </p:pic>
      <mc:AlternateContent xmlns:mc="http://schemas.openxmlformats.org/markup-compatibility/2006" xmlns:a14="http://schemas.microsoft.com/office/drawing/2010/main">
        <mc:Choice Requires="a14">
          <p:graphicFrame>
            <p:nvGraphicFramePr>
              <p:cNvPr id="5" name="表格 4"/>
              <p:cNvGraphicFramePr/>
              <p:nvPr/>
            </p:nvGraphicFramePr>
            <p:xfrm>
              <a:off x="7216775" y="2404745"/>
              <a:ext cx="4899025" cy="1158875"/>
            </p:xfrm>
            <a:graphic>
              <a:graphicData uri="http://schemas.openxmlformats.org/drawingml/2006/table">
                <a:tbl>
                  <a:tblPr firstRow="1" bandRow="1">
                    <a:tableStyleId>{5940675A-B579-460E-94D1-54222C63F5DA}</a:tableStyleId>
                  </a:tblPr>
                  <a:tblGrid>
                    <a:gridCol w="873125">
                      <a:extLst>
                        <a:ext uri="{9D8B030D-6E8A-4147-A177-3AD203B41FA5}">
                          <a16:colId xmlns:a16="http://schemas.microsoft.com/office/drawing/2014/main" val="20000"/>
                        </a:ext>
                      </a:extLst>
                    </a:gridCol>
                    <a:gridCol w="855980">
                      <a:extLst>
                        <a:ext uri="{9D8B030D-6E8A-4147-A177-3AD203B41FA5}">
                          <a16:colId xmlns:a16="http://schemas.microsoft.com/office/drawing/2014/main" val="20001"/>
                        </a:ext>
                      </a:extLst>
                    </a:gridCol>
                    <a:gridCol w="1587500">
                      <a:extLst>
                        <a:ext uri="{9D8B030D-6E8A-4147-A177-3AD203B41FA5}">
                          <a16:colId xmlns:a16="http://schemas.microsoft.com/office/drawing/2014/main" val="20002"/>
                        </a:ext>
                      </a:extLst>
                    </a:gridCol>
                    <a:gridCol w="1582420">
                      <a:extLst>
                        <a:ext uri="{9D8B030D-6E8A-4147-A177-3AD203B41FA5}">
                          <a16:colId xmlns:a16="http://schemas.microsoft.com/office/drawing/2014/main" val="20003"/>
                        </a:ext>
                      </a:extLst>
                    </a:gridCol>
                  </a:tblGrid>
                  <a:tr h="694690">
                    <a:tc>
                      <a:txBody>
                        <a:bodyPr/>
                        <a:lstStyle/>
                        <a:p>
                          <a:pPr indent="0" algn="ctr">
                            <a:buNone/>
                          </a:pPr>
                          <a:r>
                            <a:rPr lang="zh-CN" altLang="en-US" sz="1400" b="0">
                              <a:latin typeface="宋体" panose="02010600030101010101" pitchFamily="2" charset="-122"/>
                              <a:ea typeface="宋体" panose="02010600030101010101" pitchFamily="2" charset="-122"/>
                              <a:cs typeface="宋体" panose="02010600030101010101" pitchFamily="2" charset="-122"/>
                            </a:rPr>
                            <a:t>温度</a:t>
                          </a:r>
                        </a:p>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a:t>
                          </a:r>
                          <a:r>
                            <a:rPr lang="en-US" sz="1400" b="0" i="1">
                              <a:latin typeface="宋体" panose="02010600030101010101" pitchFamily="2" charset="-122"/>
                              <a:ea typeface="宋体" panose="02010600030101010101" pitchFamily="2" charset="-122"/>
                              <a:cs typeface="宋体" panose="02010600030101010101" pitchFamily="2" charset="-122"/>
                            </a:rPr>
                            <a:t>T</a:t>
                          </a:r>
                          <a:r>
                            <a:rPr lang="en-US" sz="1400" b="0">
                              <a:latin typeface="宋体" panose="02010600030101010101" pitchFamily="2" charset="-122"/>
                              <a:ea typeface="宋体" panose="02010600030101010101" pitchFamily="2" charset="-122"/>
                              <a:cs typeface="宋体" panose="02010600030101010101" pitchFamily="2" charset="-122"/>
                            </a:rPr>
                            <a:t>)/K</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a:noFill/>
                        </a:lnL>
                        <a:lnR>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zh-CN" altLang="en-US" sz="1400" b="0">
                              <a:latin typeface="宋体" panose="02010600030101010101" pitchFamily="2" charset="-122"/>
                              <a:ea typeface="宋体" panose="02010600030101010101" pitchFamily="2" charset="-122"/>
                              <a:cs typeface="宋体" panose="02010600030101010101" pitchFamily="2" charset="-122"/>
                            </a:rPr>
                            <a:t>出口压力</a:t>
                          </a:r>
                          <a:r>
                            <a:rPr lang="en-US" sz="1400" b="0">
                              <a:latin typeface="宋体" panose="02010600030101010101" pitchFamily="2" charset="-122"/>
                              <a:ea typeface="宋体" panose="02010600030101010101" pitchFamily="2" charset="-122"/>
                              <a:cs typeface="宋体" panose="02010600030101010101" pitchFamily="2" charset="-122"/>
                            </a:rPr>
                            <a:t>(</a:t>
                          </a:r>
                          <a:r>
                            <a:rPr lang="en-US" sz="1400" b="0" i="1">
                              <a:latin typeface="宋体" panose="02010600030101010101" pitchFamily="2" charset="-122"/>
                              <a:ea typeface="宋体" panose="02010600030101010101" pitchFamily="2" charset="-122"/>
                              <a:cs typeface="宋体" panose="02010600030101010101" pitchFamily="2" charset="-122"/>
                            </a:rPr>
                            <a:t>P</a:t>
                          </a:r>
                          <a:r>
                            <a:rPr lang="en-US" sz="1400" b="0">
                              <a:latin typeface="宋体" panose="02010600030101010101" pitchFamily="2" charset="-122"/>
                              <a:ea typeface="宋体" panose="02010600030101010101" pitchFamily="2" charset="-122"/>
                              <a:cs typeface="宋体" panose="02010600030101010101" pitchFamily="2" charset="-122"/>
                            </a:rPr>
                            <a:t>)/MPa</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a:noFill/>
                        </a:lnL>
                        <a:lnR>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zh-CN" altLang="en-US" sz="1400" b="0">
                              <a:latin typeface="宋体" panose="02010600030101010101" pitchFamily="2" charset="-122"/>
                              <a:ea typeface="宋体" panose="02010600030101010101" pitchFamily="2" charset="-122"/>
                              <a:cs typeface="宋体" panose="02010600030101010101" pitchFamily="2" charset="-122"/>
                            </a:rPr>
                            <a:t>甲烷入口平均流速</a:t>
                          </a:r>
                          <a:r>
                            <a:rPr lang="en-US" sz="1400" b="0">
                              <a:latin typeface="宋体" panose="02010600030101010101" pitchFamily="2" charset="-122"/>
                              <a:ea typeface="宋体" panose="02010600030101010101" pitchFamily="2" charset="-122"/>
                              <a:cs typeface="宋体" panose="02010600030101010101" pitchFamily="2" charset="-122"/>
                            </a:rPr>
                            <a:t>(</a:t>
                          </a:r>
                          <a14:m>
                            <m:oMath xmlns:m="http://schemas.openxmlformats.org/officeDocument/2006/math">
                              <m:acc>
                                <m:accPr>
                                  <m:chr m:val="̅"/>
                                  <m:ctrlPr>
                                    <a:rPr lang="en-US" sz="1400" b="0" i="1">
                                      <a:latin typeface="Cambria Math" panose="02040503050406030204" pitchFamily="18" charset="0"/>
                                      <a:ea typeface="宋体" panose="02010600030101010101" pitchFamily="2" charset="-122"/>
                                      <a:cs typeface="Cambria Math" panose="02040503050406030204" charset="0"/>
                                    </a:rPr>
                                  </m:ctrlPr>
                                </m:accPr>
                                <m:e>
                                  <m:sSub>
                                    <m:sSubPr>
                                      <m:ctrlPr>
                                        <a:rPr lang="en-US" sz="1400" b="0" i="1">
                                          <a:latin typeface="Cambria Math" panose="02040503050406030204" pitchFamily="18" charset="0"/>
                                          <a:ea typeface="宋体" panose="02010600030101010101" pitchFamily="2" charset="-122"/>
                                          <a:cs typeface="Cambria Math" panose="02040503050406030204" charset="0"/>
                                        </a:rPr>
                                      </m:ctrlPr>
                                    </m:sSubPr>
                                    <m:e>
                                      <m:r>
                                        <a:rPr lang="en-US" sz="1400" b="0" i="1">
                                          <a:latin typeface="Cambria Math" panose="02040503050406030204" charset="0"/>
                                          <a:ea typeface="宋体" panose="02010600030101010101" pitchFamily="2" charset="-122"/>
                                          <a:cs typeface="Cambria Math" panose="02040503050406030204" charset="0"/>
                                        </a:rPr>
                                        <m:t>𝑈</m:t>
                                      </m:r>
                                    </m:e>
                                    <m:sub>
                                      <m:r>
                                        <a:rPr lang="en-US" sz="1400" b="0" i="1">
                                          <a:latin typeface="Cambria Math" panose="02040503050406030204" charset="0"/>
                                          <a:ea typeface="宋体" panose="02010600030101010101" pitchFamily="2" charset="-122"/>
                                          <a:cs typeface="Cambria Math" panose="02040503050406030204" charset="0"/>
                                        </a:rPr>
                                        <m:t>𝐶𝐻</m:t>
                                      </m:r>
                                      <m:r>
                                        <a:rPr lang="en-US" sz="1400" b="0" i="1">
                                          <a:latin typeface="Cambria Math" panose="02040503050406030204" charset="0"/>
                                          <a:ea typeface="宋体" panose="02010600030101010101" pitchFamily="2" charset="-122"/>
                                          <a:cs typeface="Cambria Math" panose="02040503050406030204" charset="0"/>
                                        </a:rPr>
                                        <m:t>4</m:t>
                                      </m:r>
                                    </m:sub>
                                  </m:sSub>
                                </m:e>
                              </m:acc>
                            </m:oMath>
                          </a14:m>
                          <a:r>
                            <a:rPr lang="en-US" sz="1400" b="0">
                              <a:latin typeface="宋体" panose="02010600030101010101" pitchFamily="2" charset="-122"/>
                              <a:ea typeface="宋体" panose="02010600030101010101" pitchFamily="2" charset="-122"/>
                              <a:cs typeface="宋体" panose="02010600030101010101" pitchFamily="2" charset="-122"/>
                            </a:rPr>
                            <a:t>)/cm</a:t>
                          </a:r>
                          <a:r>
                            <a:rPr lang="en-US" sz="1400" b="0">
                              <a:latin typeface="Times New Roman" panose="02020603050405020304" charset="0"/>
                              <a:cs typeface="Times New Roman" panose="02020603050405020304" charset="0"/>
                            </a:rPr>
                            <a:t>·</a:t>
                          </a:r>
                          <a:r>
                            <a:rPr lang="en-US" sz="1400" b="0">
                              <a:latin typeface="宋体" panose="02010600030101010101" pitchFamily="2" charset="-122"/>
                              <a:ea typeface="宋体" panose="02010600030101010101" pitchFamily="2" charset="-122"/>
                              <a:cs typeface="宋体" panose="02010600030101010101" pitchFamily="2" charset="-122"/>
                            </a:rPr>
                            <a:t>s</a:t>
                          </a:r>
                          <a:r>
                            <a:rPr lang="en-US" sz="1400" b="0" baseline="30000">
                              <a:latin typeface="Times New Roman" panose="02020603050405020304" charset="0"/>
                              <a:cs typeface="Times New Roman" panose="02020603050405020304" charset="0"/>
                            </a:rPr>
                            <a:t>–</a:t>
                          </a:r>
                          <a:r>
                            <a:rPr lang="en-US" sz="1400" b="0" baseline="30000">
                              <a:latin typeface="宋体" panose="02010600030101010101" pitchFamily="2" charset="-122"/>
                              <a:ea typeface="宋体" panose="02010600030101010101" pitchFamily="2" charset="-122"/>
                              <a:cs typeface="宋体" panose="02010600030101010101" pitchFamily="2" charset="-122"/>
                            </a:rPr>
                            <a:t>1</a:t>
                          </a:r>
                          <a:endParaRPr lang="en-US" altLang="en-US" sz="1400" b="0" baseline="3000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a:noFill/>
                        </a:lnL>
                        <a:lnR>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zh-CN" altLang="en-US" sz="1400" b="0">
                              <a:latin typeface="宋体" panose="02010600030101010101" pitchFamily="2" charset="-122"/>
                              <a:ea typeface="宋体" panose="02010600030101010101" pitchFamily="2" charset="-122"/>
                              <a:cs typeface="宋体" panose="02010600030101010101" pitchFamily="2" charset="-122"/>
                            </a:rPr>
                            <a:t>氢气入口平均流速</a:t>
                          </a:r>
                          <a:r>
                            <a:rPr lang="en-US" sz="1400" b="0">
                              <a:latin typeface="宋体" panose="02010600030101010101" pitchFamily="2" charset="-122"/>
                              <a:ea typeface="宋体" panose="02010600030101010101" pitchFamily="2" charset="-122"/>
                              <a:cs typeface="宋体" panose="02010600030101010101" pitchFamily="2" charset="-122"/>
                            </a:rPr>
                            <a:t>(</a:t>
                          </a:r>
                          <a14:m>
                            <m:oMath xmlns:m="http://schemas.openxmlformats.org/officeDocument/2006/math">
                              <m:acc>
                                <m:accPr>
                                  <m:chr m:val="̅"/>
                                  <m:ctrlPr>
                                    <a:rPr lang="en-US" sz="1400" b="0" i="1">
                                      <a:latin typeface="Cambria Math" panose="02040503050406030204" pitchFamily="18" charset="0"/>
                                      <a:ea typeface="宋体" panose="02010600030101010101" pitchFamily="2" charset="-122"/>
                                      <a:cs typeface="Cambria Math" panose="02040503050406030204" charset="0"/>
                                    </a:rPr>
                                  </m:ctrlPr>
                                </m:accPr>
                                <m:e>
                                  <m:sSub>
                                    <m:sSubPr>
                                      <m:ctrlPr>
                                        <a:rPr lang="en-US" sz="1400" b="0" i="1">
                                          <a:latin typeface="Cambria Math" panose="02040503050406030204" pitchFamily="18" charset="0"/>
                                          <a:ea typeface="宋体" panose="02010600030101010101" pitchFamily="2" charset="-122"/>
                                          <a:cs typeface="Cambria Math" panose="02040503050406030204" charset="0"/>
                                        </a:rPr>
                                      </m:ctrlPr>
                                    </m:sSubPr>
                                    <m:e>
                                      <m:r>
                                        <a:rPr lang="en-US" sz="1400" b="0" i="1">
                                          <a:latin typeface="Cambria Math" panose="02040503050406030204" charset="0"/>
                                          <a:ea typeface="宋体" panose="02010600030101010101" pitchFamily="2" charset="-122"/>
                                          <a:cs typeface="Cambria Math" panose="02040503050406030204" charset="0"/>
                                        </a:rPr>
                                        <m:t>𝑈</m:t>
                                      </m:r>
                                    </m:e>
                                    <m:sub>
                                      <m:r>
                                        <a:rPr lang="en-US" sz="1400" b="0" i="1">
                                          <a:latin typeface="Cambria Math" panose="02040503050406030204" charset="0"/>
                                          <a:ea typeface="宋体" panose="02010600030101010101" pitchFamily="2" charset="-122"/>
                                          <a:cs typeface="Cambria Math" panose="02040503050406030204" charset="0"/>
                                        </a:rPr>
                                        <m:t>𝐻</m:t>
                                      </m:r>
                                      <m:r>
                                        <a:rPr lang="en-US" sz="1400" b="0" i="1">
                                          <a:latin typeface="Cambria Math" panose="02040503050406030204" charset="0"/>
                                          <a:ea typeface="宋体" panose="02010600030101010101" pitchFamily="2" charset="-122"/>
                                          <a:cs typeface="Cambria Math" panose="02040503050406030204" charset="0"/>
                                        </a:rPr>
                                        <m:t>2</m:t>
                                      </m:r>
                                    </m:sub>
                                  </m:sSub>
                                </m:e>
                              </m:acc>
                            </m:oMath>
                          </a14:m>
                          <a:r>
                            <a:rPr lang="en-US" sz="1400" b="0">
                              <a:latin typeface="宋体" panose="02010600030101010101" pitchFamily="2" charset="-122"/>
                              <a:ea typeface="宋体" panose="02010600030101010101" pitchFamily="2" charset="-122"/>
                              <a:cs typeface="宋体" panose="02010600030101010101" pitchFamily="2" charset="-122"/>
                            </a:rPr>
                            <a:t>)/cm</a:t>
                          </a:r>
                          <a:r>
                            <a:rPr lang="en-US" sz="1400" b="0">
                              <a:latin typeface="Times New Roman" panose="02020603050405020304" charset="0"/>
                              <a:cs typeface="Times New Roman" panose="02020603050405020304" charset="0"/>
                            </a:rPr>
                            <a:t>·</a:t>
                          </a:r>
                          <a:r>
                            <a:rPr lang="en-US" sz="1400" b="0">
                              <a:latin typeface="宋体" panose="02010600030101010101" pitchFamily="2" charset="-122"/>
                              <a:ea typeface="宋体" panose="02010600030101010101" pitchFamily="2" charset="-122"/>
                              <a:cs typeface="宋体" panose="02010600030101010101" pitchFamily="2" charset="-122"/>
                            </a:rPr>
                            <a:t>s</a:t>
                          </a:r>
                          <a:r>
                            <a:rPr lang="en-US" sz="1400" b="0" baseline="30000">
                              <a:latin typeface="Times New Roman" panose="02020603050405020304" charset="0"/>
                              <a:cs typeface="Times New Roman" panose="02020603050405020304" charset="0"/>
                            </a:rPr>
                            <a:t>–</a:t>
                          </a:r>
                          <a:r>
                            <a:rPr lang="en-US" sz="1400" b="0" baseline="30000">
                              <a:latin typeface="宋体" panose="02010600030101010101" pitchFamily="2" charset="-122"/>
                              <a:ea typeface="宋体" panose="02010600030101010101" pitchFamily="2" charset="-122"/>
                              <a:cs typeface="宋体" panose="02010600030101010101" pitchFamily="2" charset="-122"/>
                            </a:rPr>
                            <a:t>1</a:t>
                          </a:r>
                          <a:endParaRPr lang="en-US" altLang="en-US" sz="1400" b="0" baseline="3000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a:noFill/>
                        </a:lnL>
                        <a:lnR cap="flat">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464185">
                    <a:tc>
                      <a:txBody>
                        <a:bodyPr/>
                        <a:lstStyle/>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293.15</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nchorCtr="1">
                        <a:lnL>
                          <a:noFill/>
                        </a:lnL>
                        <a:lnR>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3.55</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nchorCtr="1">
                        <a:lnL>
                          <a:noFill/>
                        </a:lnL>
                        <a:lnR>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8.5</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nchorCtr="1">
                        <a:lnL>
                          <a:noFill/>
                        </a:lnL>
                        <a:lnR>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1.5</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nchorCtr="1">
                        <a:lnL>
                          <a:noFill/>
                        </a:lnL>
                        <a:lnR cap="flat">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mc:Choice>
        <mc:Fallback xmlns="">
          <p:graphicFrame>
            <p:nvGraphicFramePr>
              <p:cNvPr id="5" name="表格 4"/>
              <p:cNvGraphicFramePr/>
              <p:nvPr/>
            </p:nvGraphicFramePr>
            <p:xfrm>
              <a:off x="7216775" y="2404745"/>
              <a:ext cx="4899025" cy="1158875"/>
            </p:xfrm>
            <a:graphic>
              <a:graphicData uri="http://schemas.openxmlformats.org/drawingml/2006/table">
                <a:tbl>
                  <a:tblPr firstRow="1" bandRow="1">
                    <a:tableStyleId>{5940675A-B579-460E-94D1-54222C63F5DA}</a:tableStyleId>
                  </a:tblPr>
                  <a:tblGrid>
                    <a:gridCol w="873125"/>
                    <a:gridCol w="855980"/>
                    <a:gridCol w="1587500"/>
                    <a:gridCol w="1582420"/>
                  </a:tblGrid>
                  <a:tr h="694690">
                    <a:tc>
                      <a:txBody>
                        <a:bodyPr/>
                        <a:p>
                          <a:pPr indent="0" algn="ctr">
                            <a:buNone/>
                          </a:pPr>
                          <a:r>
                            <a:rPr lang="zh-CN" altLang="en-US" sz="1400" b="0">
                              <a:latin typeface="宋体" panose="02010600030101010101" pitchFamily="2" charset="-122"/>
                              <a:ea typeface="宋体" panose="02010600030101010101" pitchFamily="2" charset="-122"/>
                              <a:cs typeface="宋体" panose="02010600030101010101" pitchFamily="2" charset="-122"/>
                            </a:rPr>
                            <a:t>温度</a:t>
                          </a:r>
                          <a:endParaRPr lang="zh-CN" altLang="en-US" sz="1400" b="0">
                            <a:latin typeface="宋体" panose="02010600030101010101" pitchFamily="2" charset="-122"/>
                            <a:ea typeface="宋体" panose="02010600030101010101" pitchFamily="2" charset="-122"/>
                            <a:cs typeface="宋体" panose="02010600030101010101" pitchFamily="2" charset="-122"/>
                          </a:endParaRPr>
                        </a:p>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a:t>
                          </a:r>
                          <a:r>
                            <a:rPr lang="en-US" sz="1400" b="0" i="1">
                              <a:latin typeface="宋体" panose="02010600030101010101" pitchFamily="2" charset="-122"/>
                              <a:ea typeface="宋体" panose="02010600030101010101" pitchFamily="2" charset="-122"/>
                              <a:cs typeface="宋体" panose="02010600030101010101" pitchFamily="2" charset="-122"/>
                            </a:rPr>
                            <a:t>T</a:t>
                          </a:r>
                          <a:r>
                            <a:rPr lang="en-US" sz="1400" b="0">
                              <a:latin typeface="宋体" panose="02010600030101010101" pitchFamily="2" charset="-122"/>
                              <a:ea typeface="宋体" panose="02010600030101010101" pitchFamily="2" charset="-122"/>
                              <a:cs typeface="宋体" panose="02010600030101010101" pitchFamily="2" charset="-122"/>
                            </a:rPr>
                            <a:t>)/K</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a:noFill/>
                        </a:lnL>
                        <a:lnR>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zh-CN" altLang="en-US" sz="1400" b="0">
                              <a:latin typeface="宋体" panose="02010600030101010101" pitchFamily="2" charset="-122"/>
                              <a:ea typeface="宋体" panose="02010600030101010101" pitchFamily="2" charset="-122"/>
                              <a:cs typeface="宋体" panose="02010600030101010101" pitchFamily="2" charset="-122"/>
                            </a:rPr>
                            <a:t>出口压力</a:t>
                          </a:r>
                          <a:r>
                            <a:rPr lang="en-US" sz="1400" b="0">
                              <a:latin typeface="宋体" panose="02010600030101010101" pitchFamily="2" charset="-122"/>
                              <a:ea typeface="宋体" panose="02010600030101010101" pitchFamily="2" charset="-122"/>
                              <a:cs typeface="宋体" panose="02010600030101010101" pitchFamily="2" charset="-122"/>
                            </a:rPr>
                            <a:t>(</a:t>
                          </a:r>
                          <a:r>
                            <a:rPr lang="en-US" sz="1400" b="0" i="1">
                              <a:latin typeface="宋体" panose="02010600030101010101" pitchFamily="2" charset="-122"/>
                              <a:ea typeface="宋体" panose="02010600030101010101" pitchFamily="2" charset="-122"/>
                              <a:cs typeface="宋体" panose="02010600030101010101" pitchFamily="2" charset="-122"/>
                            </a:rPr>
                            <a:t>P</a:t>
                          </a:r>
                          <a:r>
                            <a:rPr lang="en-US" sz="1400" b="0">
                              <a:latin typeface="宋体" panose="02010600030101010101" pitchFamily="2" charset="-122"/>
                              <a:ea typeface="宋体" panose="02010600030101010101" pitchFamily="2" charset="-122"/>
                              <a:cs typeface="宋体" panose="02010600030101010101" pitchFamily="2" charset="-122"/>
                            </a:rPr>
                            <a:t>)/MPa</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a:noFill/>
                        </a:lnL>
                        <a:lnR>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endParaRPr lang="zh-CN"/>
                        </a:p>
                      </a:txBody>
                      <a:tcPr marL="68580" marR="68580" marT="0" marB="0" vert="horz" anchor="ctr" anchorCtr="0">
                        <a:lnL>
                          <a:noFill/>
                        </a:lnL>
                        <a:lnR>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blipFill>
                          <a:blip r:embed="rId8"/>
                        </a:blipFill>
                      </a:tcPr>
                    </a:tc>
                    <a:tc>
                      <a:txBody>
                        <a:bodyPr/>
                        <a:lstStyle/>
                        <a:p>
                          <a:endParaRPr lang="zh-CN"/>
                        </a:p>
                      </a:txBody>
                      <a:tcPr marL="68580" marR="68580" marT="0" marB="0" vert="horz" anchor="ctr" anchorCtr="0">
                        <a:lnL>
                          <a:noFill/>
                        </a:lnL>
                        <a:lnR cap="flat">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blipFill>
                          <a:blip r:embed="rId8"/>
                        </a:blipFill>
                      </a:tcPr>
                    </a:tc>
                  </a:tr>
                  <a:tr h="464185">
                    <a:tc>
                      <a:txBody>
                        <a:bodyPr/>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293.15</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1">
                        <a:lnL>
                          <a:noFill/>
                        </a:lnL>
                        <a:lnR>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3.55</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1">
                        <a:lnL>
                          <a:noFill/>
                        </a:lnL>
                        <a:lnR>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8.5</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1">
                        <a:lnL>
                          <a:noFill/>
                        </a:lnL>
                        <a:lnR>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1.5</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1">
                        <a:lnL>
                          <a:noFill/>
                        </a:lnL>
                        <a:lnR cap="flat">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mc:Fallback>
      </mc:AlternateContent>
      <p:sp>
        <p:nvSpPr>
          <p:cNvPr id="8" name="文本框 7"/>
          <p:cNvSpPr txBox="1"/>
          <p:nvPr/>
        </p:nvSpPr>
        <p:spPr>
          <a:xfrm>
            <a:off x="7216775" y="1776730"/>
            <a:ext cx="4163695" cy="460375"/>
          </a:xfrm>
          <a:prstGeom prst="rect">
            <a:avLst/>
          </a:prstGeom>
          <a:noFill/>
          <a:ln w="9525">
            <a:noFill/>
          </a:ln>
        </p:spPr>
        <p:txBody>
          <a:bodyPr wrap="square">
            <a:spAutoFit/>
          </a:bodyPr>
          <a:lstStyle/>
          <a:p>
            <a:pPr indent="0" fontAlgn="auto">
              <a:lnSpc>
                <a:spcPct val="150000"/>
              </a:lnSpc>
              <a:buFont typeface="Wingdings" panose="05000000000000000000" charset="0"/>
              <a:buNone/>
            </a:pPr>
            <a:r>
              <a:rPr lang="zh-CN" altLang="en-US" sz="1600" b="0">
                <a:solidFill>
                  <a:srgbClr val="002060"/>
                </a:solidFill>
                <a:latin typeface="微软雅黑" panose="020B0503020204020204" charset="-122"/>
                <a:ea typeface="微软雅黑" panose="020B0503020204020204" charset="-122"/>
                <a:cs typeface="仿宋_GB2312" panose="02010609030101010101" charset="-122"/>
              </a:rPr>
              <a:t>模拟的气体混合参数：</a:t>
            </a:r>
          </a:p>
        </p:txBody>
      </p:sp>
      <p:pic>
        <p:nvPicPr>
          <p:cNvPr id="37" name="Picture Placeholder 24"/>
          <p:cNvPicPr>
            <a:picLocks noGrp="1" noChangeAspect="1"/>
          </p:cNvPicPr>
          <p:nvPr>
            <p:ph type="pic" sz="quarter" idx="31"/>
          </p:nvPr>
        </p:nvPicPr>
        <p:blipFill rotWithShape="1">
          <a:blip r:embed="rId9">
            <a:extLst>
              <a:ext uri="{28A0092B-C50C-407E-A947-70E740481C1C}">
                <a14:useLocalDpi xmlns:a14="http://schemas.microsoft.com/office/drawing/2010/main" val="0"/>
              </a:ext>
            </a:extLst>
          </a:blip>
          <a:srcRect l="-5450" t="-91582" r="-7334" b="-89301"/>
          <a:stretch>
            <a:fillRect/>
          </a:stretch>
        </p:blipFill>
        <p:spPr>
          <a:xfrm>
            <a:off x="8916670" y="222250"/>
            <a:ext cx="2239010" cy="509905"/>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txBox="1"/>
          <p:nvPr/>
        </p:nvSpPr>
        <p:spPr>
          <a:xfrm>
            <a:off x="1203749" y="201342"/>
            <a:ext cx="9501344" cy="551420"/>
          </a:xfrm>
          <a:prstGeom prst="rect">
            <a:avLst/>
          </a:prstGeom>
        </p:spPr>
        <p:txBody>
          <a:bodyPr vert="horz" lIns="121698" tIns="60849" rIns="121698" bIns="60849" rtlCol="0" anchor="ctr"/>
          <a:lstStyle>
            <a:lvl1pPr algn="l" defTabSz="912495" rtl="0" eaLnBrk="1" latinLnBrk="0" hangingPunct="1">
              <a:lnSpc>
                <a:spcPct val="90000"/>
              </a:lnSpc>
              <a:spcBef>
                <a:spcPct val="0"/>
              </a:spcBef>
              <a:buNone/>
              <a:defRPr sz="2800" b="1" kern="1200">
                <a:solidFill>
                  <a:srgbClr val="053E80"/>
                </a:solidFill>
                <a:latin typeface="微软雅黑" panose="020B0503020204020204" charset="-122"/>
                <a:ea typeface="微软雅黑" panose="020B0503020204020204" charset="-122"/>
                <a:cs typeface="+mj-cs"/>
              </a:defRPr>
            </a:lvl1pPr>
          </a:lstStyle>
          <a:p>
            <a:pPr lvl="0" algn="l">
              <a:buClrTx/>
              <a:buSzTx/>
              <a:buFontTx/>
              <a:defRPr/>
            </a:pPr>
            <a:r>
              <a:rPr lang="zh-CN" altLang="en-US" sz="2800" dirty="0">
                <a:solidFill>
                  <a:srgbClr val="0070C0"/>
                </a:solidFill>
                <a:latin typeface="Arial" panose="020B0604020202020204" pitchFamily="34" charset="0"/>
                <a:cs typeface="+mn-cs"/>
                <a:sym typeface="+mn-ea"/>
              </a:rPr>
              <a:t>仿真结果</a:t>
            </a:r>
          </a:p>
        </p:txBody>
      </p:sp>
      <p:sp>
        <p:nvSpPr>
          <p:cNvPr id="1048638" name="文本框 3"/>
          <p:cNvSpPr txBox="1"/>
          <p:nvPr/>
        </p:nvSpPr>
        <p:spPr>
          <a:xfrm>
            <a:off x="0" y="243205"/>
            <a:ext cx="857250" cy="521970"/>
          </a:xfrm>
          <a:prstGeom prst="rect">
            <a:avLst/>
          </a:prstGeom>
          <a:noFill/>
          <a:ln w="9525">
            <a:noFill/>
          </a:ln>
        </p:spPr>
        <p:txBody>
          <a:bodyPr anchor="t" anchorCtr="0">
            <a:spAutoFit/>
          </a:bodyPr>
          <a:lstStyle/>
          <a:p>
            <a:pPr marR="0" algn="ctr" defTabSz="914400">
              <a:buClrTx/>
              <a:buSzTx/>
              <a:buFontTx/>
              <a:buNone/>
            </a:pPr>
            <a:r>
              <a:rPr kumimoji="0" lang="en-US" altLang="zh-CN" sz="2800" b="1" kern="1200" cap="none" spc="0" normalizeH="0" baseline="0" noProof="0" dirty="0">
                <a:solidFill>
                  <a:srgbClr val="FFFFFF"/>
                </a:solidFill>
                <a:latin typeface="Arial" panose="020B0604020202020204" pitchFamily="34" charset="0"/>
                <a:ea typeface="微软雅黑" panose="020B0503020204020204" charset="-122"/>
                <a:cs typeface="+mn-cs"/>
              </a:rPr>
              <a:t>4</a:t>
            </a:r>
          </a:p>
        </p:txBody>
      </p:sp>
      <p:sp>
        <p:nvSpPr>
          <p:cNvPr id="3" name="文本框 18"/>
          <p:cNvSpPr txBox="1"/>
          <p:nvPr/>
        </p:nvSpPr>
        <p:spPr>
          <a:xfrm>
            <a:off x="354965" y="1144270"/>
            <a:ext cx="1716405" cy="460375"/>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r>
              <a:rPr lang="en-US" altLang="zh-CN" sz="2400" b="1" dirty="0">
                <a:latin typeface="微软雅黑" panose="020B0503020204020204" charset="-122"/>
                <a:ea typeface="微软雅黑" panose="020B0503020204020204" charset="-122"/>
              </a:rPr>
              <a:t>  </a:t>
            </a:r>
            <a:r>
              <a:rPr lang="zh-CN" altLang="en-US" sz="2400" b="1" dirty="0">
                <a:latin typeface="微软雅黑" panose="020B0503020204020204" charset="-122"/>
                <a:ea typeface="微软雅黑" panose="020B0503020204020204" charset="-122"/>
              </a:rPr>
              <a:t>速</a:t>
            </a:r>
            <a:r>
              <a:rPr lang="en-US" altLang="zh-CN" sz="2400" b="1" dirty="0">
                <a:latin typeface="微软雅黑" panose="020B0503020204020204" charset="-122"/>
                <a:ea typeface="微软雅黑" panose="020B0503020204020204" charset="-122"/>
              </a:rPr>
              <a:t> </a:t>
            </a:r>
            <a:r>
              <a:rPr lang="zh-CN" altLang="en-US" sz="2400" b="1" dirty="0">
                <a:latin typeface="微软雅黑" panose="020B0503020204020204" charset="-122"/>
                <a:ea typeface="微软雅黑" panose="020B0503020204020204" charset="-122"/>
              </a:rPr>
              <a:t>度</a:t>
            </a:r>
            <a:r>
              <a:rPr lang="en-US" altLang="zh-CN" sz="2400" b="1" dirty="0">
                <a:latin typeface="微软雅黑" panose="020B0503020204020204" charset="-122"/>
                <a:ea typeface="微软雅黑" panose="020B0503020204020204" charset="-122"/>
              </a:rPr>
              <a:t> </a:t>
            </a:r>
            <a:r>
              <a:rPr lang="zh-CN" altLang="en-US" sz="2400" b="1" dirty="0">
                <a:latin typeface="微软雅黑" panose="020B0503020204020204" charset="-122"/>
                <a:ea typeface="微软雅黑" panose="020B0503020204020204" charset="-122"/>
              </a:rPr>
              <a:t>场</a:t>
            </a:r>
            <a:r>
              <a:rPr lang="en-US" altLang="zh-CN" sz="2400" b="1" dirty="0">
                <a:latin typeface="微软雅黑" panose="020B0503020204020204" charset="-122"/>
                <a:ea typeface="微软雅黑" panose="020B0503020204020204" charset="-122"/>
              </a:rPr>
              <a:t> </a:t>
            </a:r>
            <a:endParaRPr lang="zh-CN" altLang="en-US" sz="2400" b="1" dirty="0">
              <a:latin typeface="微软雅黑" panose="020B0503020204020204" charset="-122"/>
              <a:ea typeface="微软雅黑" panose="020B0503020204020204" charset="-122"/>
            </a:endParaRPr>
          </a:p>
        </p:txBody>
      </p:sp>
      <p:pic>
        <p:nvPicPr>
          <p:cNvPr id="41" name="图片 41" descr="U_geo1"/>
          <p:cNvPicPr>
            <a:picLocks noChangeAspect="1"/>
          </p:cNvPicPr>
          <p:nvPr/>
        </p:nvPicPr>
        <p:blipFill>
          <a:blip r:embed="rId3"/>
          <a:stretch>
            <a:fillRect/>
          </a:stretch>
        </p:blipFill>
        <p:spPr>
          <a:xfrm>
            <a:off x="7620" y="1847850"/>
            <a:ext cx="3120567" cy="2340000"/>
          </a:xfrm>
          <a:prstGeom prst="rect">
            <a:avLst/>
          </a:prstGeom>
        </p:spPr>
      </p:pic>
      <p:pic>
        <p:nvPicPr>
          <p:cNvPr id="42" name="图片 42" descr="U_geo2"/>
          <p:cNvPicPr>
            <a:picLocks noChangeAspect="1"/>
          </p:cNvPicPr>
          <p:nvPr/>
        </p:nvPicPr>
        <p:blipFill>
          <a:blip r:embed="rId4"/>
          <a:stretch>
            <a:fillRect/>
          </a:stretch>
        </p:blipFill>
        <p:spPr>
          <a:xfrm>
            <a:off x="2978150" y="1847850"/>
            <a:ext cx="3120000" cy="2340000"/>
          </a:xfrm>
          <a:prstGeom prst="rect">
            <a:avLst/>
          </a:prstGeom>
        </p:spPr>
      </p:pic>
      <p:pic>
        <p:nvPicPr>
          <p:cNvPr id="43" name="图片 43" descr="U_geo3"/>
          <p:cNvPicPr>
            <a:picLocks noChangeAspect="1"/>
          </p:cNvPicPr>
          <p:nvPr/>
        </p:nvPicPr>
        <p:blipFill>
          <a:blip r:embed="rId5"/>
          <a:stretch>
            <a:fillRect/>
          </a:stretch>
        </p:blipFill>
        <p:spPr>
          <a:xfrm>
            <a:off x="7620" y="4248150"/>
            <a:ext cx="3120378" cy="2340000"/>
          </a:xfrm>
          <a:prstGeom prst="rect">
            <a:avLst/>
          </a:prstGeom>
        </p:spPr>
      </p:pic>
      <p:pic>
        <p:nvPicPr>
          <p:cNvPr id="44" name="图片 44" descr="U_geo4"/>
          <p:cNvPicPr>
            <a:picLocks noChangeAspect="1"/>
          </p:cNvPicPr>
          <p:nvPr/>
        </p:nvPicPr>
        <p:blipFill>
          <a:blip r:embed="rId6"/>
          <a:stretch>
            <a:fillRect/>
          </a:stretch>
        </p:blipFill>
        <p:spPr>
          <a:xfrm>
            <a:off x="3037205" y="4248150"/>
            <a:ext cx="3120369" cy="2340000"/>
          </a:xfrm>
          <a:prstGeom prst="rect">
            <a:avLst/>
          </a:prstGeom>
        </p:spPr>
      </p:pic>
      <mc:AlternateContent xmlns:mc="http://schemas.openxmlformats.org/markup-compatibility/2006" xmlns:a14="http://schemas.microsoft.com/office/drawing/2010/main">
        <mc:Choice Requires="a14">
          <p:sp>
            <p:nvSpPr>
              <p:cNvPr id="9" name="文本框 8"/>
              <p:cNvSpPr txBox="1"/>
              <p:nvPr/>
            </p:nvSpPr>
            <p:spPr>
              <a:xfrm>
                <a:off x="2546286" y="1791906"/>
                <a:ext cx="522605" cy="275590"/>
              </a:xfrm>
              <a:prstGeom prst="rect">
                <a:avLst/>
              </a:prstGeom>
              <a:noFill/>
            </p:spPr>
            <p:txBody>
              <a:bodyPr wrap="none" rtlCol="0" anchor="t">
                <a:spAutoFit/>
              </a:bodyPr>
              <a:lstStyle/>
              <a:p>
                <a:pPr algn="l"/>
                <a14:m>
                  <m:oMathPara xmlns:m="http://schemas.openxmlformats.org/officeDocument/2006/math">
                    <m:oMathParaPr>
                      <m:jc m:val="centerGroup"/>
                    </m:oMathParaPr>
                    <m:oMath xmlns:m="http://schemas.openxmlformats.org/officeDocument/2006/math">
                      <m:r>
                        <a:rPr lang="en-US" altLang="zh-CN" sz="1200">
                          <a:latin typeface="Cambria Math" panose="02040503050406030204" charset="0"/>
                          <a:cs typeface="Cambria Math" panose="02040503050406030204" charset="0"/>
                        </a:rPr>
                        <m:t>𝑐𝑚</m:t>
                      </m:r>
                      <m:r>
                        <a:rPr lang="en-US" altLang="zh-CN" sz="1200">
                          <a:latin typeface="Cambria Math" panose="02040503050406030204" charset="0"/>
                          <a:cs typeface="Cambria Math" panose="02040503050406030204" charset="0"/>
                        </a:rPr>
                        <m:t>/</m:t>
                      </m:r>
                      <m:r>
                        <m:rPr>
                          <m:sty m:val="p"/>
                        </m:rPr>
                        <a:rPr lang="en-US" altLang="zh-CN" sz="1200">
                          <a:latin typeface="Cambria Math" panose="02040503050406030204" charset="0"/>
                          <a:cs typeface="Cambria Math" panose="02040503050406030204" charset="0"/>
                        </a:rPr>
                        <m:t>s</m:t>
                      </m:r>
                    </m:oMath>
                  </m:oMathPara>
                </a14:m>
                <a:endParaRPr lang="en-US" altLang="zh-CN" sz="1200">
                  <a:latin typeface="Cambria Math" panose="02040503050406030204" charset="0"/>
                  <a:cs typeface="Cambria Math" panose="02040503050406030204" charset="0"/>
                </a:endParaRPr>
              </a:p>
            </p:txBody>
          </p:sp>
        </mc:Choice>
        <mc:Fallback xmlns="">
          <p:sp>
            <p:nvSpPr>
              <p:cNvPr id="9" name="文本框 8"/>
              <p:cNvSpPr txBox="1">
                <a:spLocks noRot="1" noChangeAspect="1" noMove="1" noResize="1" noEditPoints="1" noAdjustHandles="1" noChangeArrowheads="1" noChangeShapeType="1" noTextEdit="1"/>
              </p:cNvSpPr>
              <p:nvPr/>
            </p:nvSpPr>
            <p:spPr>
              <a:xfrm>
                <a:off x="2546286" y="1791906"/>
                <a:ext cx="522605" cy="275590"/>
              </a:xfrm>
              <a:prstGeom prst="rect">
                <a:avLst/>
              </a:prstGeom>
              <a:blipFill rotWithShape="1">
                <a:blip r:embed="rId7"/>
                <a:stretch>
                  <a:fillRect l="-109" t="-207" r="109" b="207"/>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0" name="文本框 9"/>
              <p:cNvSpPr txBox="1"/>
              <p:nvPr/>
            </p:nvSpPr>
            <p:spPr>
              <a:xfrm>
                <a:off x="5490781" y="1791906"/>
                <a:ext cx="522605" cy="275590"/>
              </a:xfrm>
              <a:prstGeom prst="rect">
                <a:avLst/>
              </a:prstGeom>
              <a:noFill/>
            </p:spPr>
            <p:txBody>
              <a:bodyPr wrap="none" rtlCol="0" anchor="t">
                <a:spAutoFit/>
              </a:bodyPr>
              <a:lstStyle/>
              <a:p>
                <a:pPr algn="l"/>
                <a14:m>
                  <m:oMathPara xmlns:m="http://schemas.openxmlformats.org/officeDocument/2006/math">
                    <m:oMathParaPr>
                      <m:jc m:val="centerGroup"/>
                    </m:oMathParaPr>
                    <m:oMath xmlns:m="http://schemas.openxmlformats.org/officeDocument/2006/math">
                      <m:r>
                        <m:rPr>
                          <m:sty m:val="p"/>
                        </m:rPr>
                        <a:rPr lang="en-US" altLang="zh-CN" sz="1200">
                          <a:latin typeface="Cambria Math" panose="02040503050406030204" charset="0"/>
                          <a:cs typeface="Cambria Math" panose="02040503050406030204" charset="0"/>
                        </a:rPr>
                        <m:t>cm</m:t>
                      </m:r>
                      <m:r>
                        <a:rPr lang="en-US" altLang="zh-CN" sz="1200">
                          <a:latin typeface="Cambria Math" panose="02040503050406030204" charset="0"/>
                          <a:cs typeface="Cambria Math" panose="02040503050406030204" charset="0"/>
                        </a:rPr>
                        <m:t>/</m:t>
                      </m:r>
                      <m:r>
                        <m:rPr>
                          <m:sty m:val="p"/>
                        </m:rPr>
                        <a:rPr lang="en-US" altLang="zh-CN" sz="1200">
                          <a:latin typeface="Cambria Math" panose="02040503050406030204" charset="0"/>
                          <a:cs typeface="Cambria Math" panose="02040503050406030204" charset="0"/>
                        </a:rPr>
                        <m:t>s</m:t>
                      </m:r>
                    </m:oMath>
                  </m:oMathPara>
                </a14:m>
                <a:endParaRPr lang="en-US" altLang="zh-CN" sz="1200">
                  <a:latin typeface="Cambria Math" panose="02040503050406030204" charset="0"/>
                  <a:cs typeface="Cambria Math" panose="02040503050406030204" charset="0"/>
                </a:endParaRPr>
              </a:p>
            </p:txBody>
          </p:sp>
        </mc:Choice>
        <mc:Fallback xmlns="">
          <p:sp>
            <p:nvSpPr>
              <p:cNvPr id="10" name="文本框 9"/>
              <p:cNvSpPr txBox="1">
                <a:spLocks noRot="1" noChangeAspect="1" noMove="1" noResize="1" noEditPoints="1" noAdjustHandles="1" noChangeArrowheads="1" noChangeShapeType="1" noTextEdit="1"/>
              </p:cNvSpPr>
              <p:nvPr/>
            </p:nvSpPr>
            <p:spPr>
              <a:xfrm>
                <a:off x="5490781" y="1791906"/>
                <a:ext cx="522605" cy="275590"/>
              </a:xfrm>
              <a:prstGeom prst="rect">
                <a:avLst/>
              </a:prstGeom>
              <a:blipFill rotWithShape="1">
                <a:blip r:embed="rId8"/>
                <a:stretch>
                  <a:fillRect l="-109" t="-207" r="109" b="207"/>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1" name="文本框 10"/>
              <p:cNvSpPr txBox="1"/>
              <p:nvPr/>
            </p:nvSpPr>
            <p:spPr>
              <a:xfrm>
                <a:off x="2546921" y="4187761"/>
                <a:ext cx="522605" cy="275590"/>
              </a:xfrm>
              <a:prstGeom prst="rect">
                <a:avLst/>
              </a:prstGeom>
              <a:noFill/>
            </p:spPr>
            <p:txBody>
              <a:bodyPr wrap="none" rtlCol="0" anchor="t">
                <a:spAutoFit/>
              </a:bodyPr>
              <a:lstStyle/>
              <a:p>
                <a:pPr algn="l"/>
                <a14:m>
                  <m:oMathPara xmlns:m="http://schemas.openxmlformats.org/officeDocument/2006/math">
                    <m:oMathParaPr>
                      <m:jc m:val="centerGroup"/>
                    </m:oMathParaPr>
                    <m:oMath xmlns:m="http://schemas.openxmlformats.org/officeDocument/2006/math">
                      <m:r>
                        <m:rPr>
                          <m:sty m:val="p"/>
                        </m:rPr>
                        <a:rPr lang="en-US" altLang="zh-CN" sz="1200">
                          <a:latin typeface="Cambria Math" panose="02040503050406030204" charset="0"/>
                          <a:cs typeface="Cambria Math" panose="02040503050406030204" charset="0"/>
                        </a:rPr>
                        <m:t>cm</m:t>
                      </m:r>
                      <m:r>
                        <a:rPr lang="en-US" altLang="zh-CN" sz="1200">
                          <a:latin typeface="Cambria Math" panose="02040503050406030204" charset="0"/>
                          <a:cs typeface="Cambria Math" panose="02040503050406030204" charset="0"/>
                        </a:rPr>
                        <m:t>/</m:t>
                      </m:r>
                      <m:r>
                        <m:rPr>
                          <m:sty m:val="p"/>
                        </m:rPr>
                        <a:rPr lang="en-US" altLang="zh-CN" sz="1200">
                          <a:latin typeface="Cambria Math" panose="02040503050406030204" charset="0"/>
                          <a:cs typeface="Cambria Math" panose="02040503050406030204" charset="0"/>
                        </a:rPr>
                        <m:t>s</m:t>
                      </m:r>
                    </m:oMath>
                  </m:oMathPara>
                </a14:m>
                <a:endParaRPr lang="en-US" altLang="zh-CN" sz="1200">
                  <a:latin typeface="Cambria Math" panose="02040503050406030204" charset="0"/>
                  <a:cs typeface="Cambria Math" panose="02040503050406030204" charset="0"/>
                </a:endParaRPr>
              </a:p>
            </p:txBody>
          </p:sp>
        </mc:Choice>
        <mc:Fallback xmlns="">
          <p:sp>
            <p:nvSpPr>
              <p:cNvPr id="11" name="文本框 10"/>
              <p:cNvSpPr txBox="1">
                <a:spLocks noRot="1" noChangeAspect="1" noMove="1" noResize="1" noEditPoints="1" noAdjustHandles="1" noChangeArrowheads="1" noChangeShapeType="1" noTextEdit="1"/>
              </p:cNvSpPr>
              <p:nvPr/>
            </p:nvSpPr>
            <p:spPr>
              <a:xfrm>
                <a:off x="2546921" y="4187761"/>
                <a:ext cx="522605" cy="275590"/>
              </a:xfrm>
              <a:prstGeom prst="rect">
                <a:avLst/>
              </a:prstGeom>
              <a:blipFill rotWithShape="1">
                <a:blip r:embed="rId8"/>
                <a:stretch>
                  <a:fillRect l="-109" t="-207" r="109" b="207"/>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2" name="文本框 11"/>
              <p:cNvSpPr txBox="1"/>
              <p:nvPr/>
            </p:nvSpPr>
            <p:spPr>
              <a:xfrm>
                <a:off x="5490781" y="4187761"/>
                <a:ext cx="522605" cy="275590"/>
              </a:xfrm>
              <a:prstGeom prst="rect">
                <a:avLst/>
              </a:prstGeom>
              <a:noFill/>
            </p:spPr>
            <p:txBody>
              <a:bodyPr wrap="none" rtlCol="0" anchor="t">
                <a:spAutoFit/>
              </a:bodyPr>
              <a:lstStyle/>
              <a:p>
                <a:pPr algn="l"/>
                <a14:m>
                  <m:oMathPara xmlns:m="http://schemas.openxmlformats.org/officeDocument/2006/math">
                    <m:oMathParaPr>
                      <m:jc m:val="centerGroup"/>
                    </m:oMathParaPr>
                    <m:oMath xmlns:m="http://schemas.openxmlformats.org/officeDocument/2006/math">
                      <m:r>
                        <m:rPr>
                          <m:sty m:val="p"/>
                        </m:rPr>
                        <a:rPr lang="en-US" altLang="zh-CN" sz="1200">
                          <a:latin typeface="Cambria Math" panose="02040503050406030204" charset="0"/>
                          <a:cs typeface="Cambria Math" panose="02040503050406030204" charset="0"/>
                        </a:rPr>
                        <m:t>cm</m:t>
                      </m:r>
                      <m:r>
                        <a:rPr lang="en-US" altLang="zh-CN" sz="1200">
                          <a:latin typeface="Cambria Math" panose="02040503050406030204" charset="0"/>
                          <a:cs typeface="Cambria Math" panose="02040503050406030204" charset="0"/>
                        </a:rPr>
                        <m:t>/</m:t>
                      </m:r>
                      <m:r>
                        <m:rPr>
                          <m:sty m:val="p"/>
                        </m:rPr>
                        <a:rPr lang="en-US" altLang="zh-CN" sz="1200">
                          <a:latin typeface="Cambria Math" panose="02040503050406030204" charset="0"/>
                          <a:cs typeface="Cambria Math" panose="02040503050406030204" charset="0"/>
                        </a:rPr>
                        <m:t>s</m:t>
                      </m:r>
                    </m:oMath>
                  </m:oMathPara>
                </a14:m>
                <a:endParaRPr lang="en-US" altLang="zh-CN" sz="1200">
                  <a:latin typeface="Cambria Math" panose="02040503050406030204" charset="0"/>
                  <a:cs typeface="Cambria Math" panose="02040503050406030204" charset="0"/>
                </a:endParaRPr>
              </a:p>
            </p:txBody>
          </p:sp>
        </mc:Choice>
        <mc:Fallback xmlns="">
          <p:sp>
            <p:nvSpPr>
              <p:cNvPr id="12" name="文本框 11"/>
              <p:cNvSpPr txBox="1">
                <a:spLocks noRot="1" noChangeAspect="1" noMove="1" noResize="1" noEditPoints="1" noAdjustHandles="1" noChangeArrowheads="1" noChangeShapeType="1" noTextEdit="1"/>
              </p:cNvSpPr>
              <p:nvPr/>
            </p:nvSpPr>
            <p:spPr>
              <a:xfrm>
                <a:off x="5490781" y="4187761"/>
                <a:ext cx="522605" cy="275590"/>
              </a:xfrm>
              <a:prstGeom prst="rect">
                <a:avLst/>
              </a:prstGeom>
              <a:blipFill rotWithShape="1">
                <a:blip r:embed="rId8"/>
                <a:stretch>
                  <a:fillRect l="-109" t="-207" r="109" b="207"/>
                </a:stretch>
              </a:blipFill>
            </p:spPr>
            <p:txBody>
              <a:bodyPr/>
              <a:lstStyle/>
              <a:p>
                <a:r>
                  <a:rPr lang="zh-CN" altLang="en-US">
                    <a:noFill/>
                  </a:rPr>
                  <a:t> </a:t>
                </a:r>
              </a:p>
            </p:txBody>
          </p:sp>
        </mc:Fallback>
      </mc:AlternateContent>
      <p:sp>
        <p:nvSpPr>
          <p:cNvPr id="13" name="文本框 18"/>
          <p:cNvSpPr txBox="1"/>
          <p:nvPr/>
        </p:nvSpPr>
        <p:spPr>
          <a:xfrm>
            <a:off x="6013450" y="1144270"/>
            <a:ext cx="1716405" cy="460375"/>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r>
              <a:rPr lang="en-US" altLang="zh-CN" sz="2400" b="1" dirty="0">
                <a:latin typeface="微软雅黑" panose="020B0503020204020204" charset="-122"/>
                <a:ea typeface="微软雅黑" panose="020B0503020204020204" charset="-122"/>
              </a:rPr>
              <a:t>  </a:t>
            </a:r>
            <a:r>
              <a:rPr lang="zh-CN" altLang="en-US" sz="2400" b="1" dirty="0">
                <a:latin typeface="微软雅黑" panose="020B0503020204020204" charset="-122"/>
                <a:ea typeface="微软雅黑" panose="020B0503020204020204" charset="-122"/>
              </a:rPr>
              <a:t>浓</a:t>
            </a:r>
            <a:r>
              <a:rPr lang="en-US" altLang="zh-CN" sz="2400" b="1" dirty="0">
                <a:latin typeface="微软雅黑" panose="020B0503020204020204" charset="-122"/>
                <a:ea typeface="微软雅黑" panose="020B0503020204020204" charset="-122"/>
              </a:rPr>
              <a:t> </a:t>
            </a:r>
            <a:r>
              <a:rPr lang="zh-CN" altLang="en-US" sz="2400" b="1" dirty="0">
                <a:latin typeface="微软雅黑" panose="020B0503020204020204" charset="-122"/>
                <a:ea typeface="微软雅黑" panose="020B0503020204020204" charset="-122"/>
              </a:rPr>
              <a:t>度</a:t>
            </a:r>
            <a:r>
              <a:rPr lang="en-US" altLang="zh-CN" sz="2400" b="1" dirty="0">
                <a:latin typeface="微软雅黑" panose="020B0503020204020204" charset="-122"/>
                <a:ea typeface="微软雅黑" panose="020B0503020204020204" charset="-122"/>
              </a:rPr>
              <a:t> </a:t>
            </a:r>
            <a:r>
              <a:rPr lang="zh-CN" altLang="en-US" sz="2400" b="1" dirty="0">
                <a:latin typeface="微软雅黑" panose="020B0503020204020204" charset="-122"/>
                <a:ea typeface="微软雅黑" panose="020B0503020204020204" charset="-122"/>
              </a:rPr>
              <a:t>场</a:t>
            </a:r>
            <a:r>
              <a:rPr lang="en-US" altLang="zh-CN" sz="2400" b="1" dirty="0">
                <a:latin typeface="微软雅黑" panose="020B0503020204020204" charset="-122"/>
                <a:ea typeface="微软雅黑" panose="020B0503020204020204" charset="-122"/>
              </a:rPr>
              <a:t> </a:t>
            </a:r>
            <a:endParaRPr lang="zh-CN" altLang="en-US" sz="2400" b="1" dirty="0">
              <a:latin typeface="微软雅黑" panose="020B0503020204020204" charset="-122"/>
              <a:ea typeface="微软雅黑" panose="020B0503020204020204" charset="-122"/>
            </a:endParaRPr>
          </a:p>
        </p:txBody>
      </p:sp>
      <p:pic>
        <p:nvPicPr>
          <p:cNvPr id="45" name="图片 45" descr="H2_geo1"/>
          <p:cNvPicPr>
            <a:picLocks noChangeAspect="1"/>
          </p:cNvPicPr>
          <p:nvPr/>
        </p:nvPicPr>
        <p:blipFill>
          <a:blip r:embed="rId9"/>
          <a:stretch>
            <a:fillRect/>
          </a:stretch>
        </p:blipFill>
        <p:spPr>
          <a:xfrm>
            <a:off x="6013133" y="1847533"/>
            <a:ext cx="3120229" cy="2340000"/>
          </a:xfrm>
          <a:prstGeom prst="rect">
            <a:avLst/>
          </a:prstGeom>
        </p:spPr>
      </p:pic>
      <p:pic>
        <p:nvPicPr>
          <p:cNvPr id="46" name="图片 46" descr="H2_geo2"/>
          <p:cNvPicPr>
            <a:picLocks noChangeAspect="1"/>
          </p:cNvPicPr>
          <p:nvPr/>
        </p:nvPicPr>
        <p:blipFill>
          <a:blip r:embed="rId10"/>
          <a:stretch>
            <a:fillRect/>
          </a:stretch>
        </p:blipFill>
        <p:spPr>
          <a:xfrm>
            <a:off x="9071293" y="1847533"/>
            <a:ext cx="3120229" cy="2340000"/>
          </a:xfrm>
          <a:prstGeom prst="rect">
            <a:avLst/>
          </a:prstGeom>
        </p:spPr>
      </p:pic>
      <p:pic>
        <p:nvPicPr>
          <p:cNvPr id="47" name="图片 47" descr="H2_geo3"/>
          <p:cNvPicPr>
            <a:picLocks noChangeAspect="1"/>
          </p:cNvPicPr>
          <p:nvPr/>
        </p:nvPicPr>
        <p:blipFill>
          <a:blip r:embed="rId11"/>
          <a:stretch>
            <a:fillRect/>
          </a:stretch>
        </p:blipFill>
        <p:spPr>
          <a:xfrm>
            <a:off x="6013133" y="4247833"/>
            <a:ext cx="3120229" cy="2340000"/>
          </a:xfrm>
          <a:prstGeom prst="rect">
            <a:avLst/>
          </a:prstGeom>
        </p:spPr>
      </p:pic>
      <p:pic>
        <p:nvPicPr>
          <p:cNvPr id="48" name="图片 48" descr="H2_geo4"/>
          <p:cNvPicPr>
            <a:picLocks noChangeAspect="1"/>
          </p:cNvPicPr>
          <p:nvPr/>
        </p:nvPicPr>
        <p:blipFill>
          <a:blip r:embed="rId12"/>
          <a:stretch>
            <a:fillRect/>
          </a:stretch>
        </p:blipFill>
        <p:spPr>
          <a:xfrm>
            <a:off x="9070658" y="4247833"/>
            <a:ext cx="3120229" cy="2340000"/>
          </a:xfrm>
          <a:prstGeom prst="rect">
            <a:avLst/>
          </a:prstGeom>
        </p:spPr>
      </p:pic>
      <mc:AlternateContent xmlns:mc="http://schemas.openxmlformats.org/markup-compatibility/2006" xmlns:a14="http://schemas.microsoft.com/office/drawing/2010/main">
        <mc:Choice Requires="a14">
          <p:sp>
            <p:nvSpPr>
              <p:cNvPr id="14" name="文本框 13"/>
              <p:cNvSpPr txBox="1"/>
              <p:nvPr/>
            </p:nvSpPr>
            <p:spPr>
              <a:xfrm>
                <a:off x="8435276" y="1791906"/>
                <a:ext cx="723265" cy="267335"/>
              </a:xfrm>
              <a:prstGeom prst="rect">
                <a:avLst/>
              </a:prstGeom>
              <a:noFill/>
            </p:spPr>
            <p:txBody>
              <a:bodyPr wrap="none" rtlCol="0" anchor="t">
                <a:spAutoFit/>
              </a:bodyPr>
              <a:lstStyle/>
              <a:p>
                <a:pPr algn="l"/>
                <a14:m>
                  <m:oMathPara xmlns:m="http://schemas.openxmlformats.org/officeDocument/2006/math">
                    <m:oMathParaPr>
                      <m:jc m:val="centerGroup"/>
                    </m:oMathParaPr>
                    <m:oMath xmlns:m="http://schemas.openxmlformats.org/officeDocument/2006/math">
                      <m:r>
                        <m:rPr>
                          <m:sty m:val="p"/>
                        </m:rPr>
                        <a:rPr lang="en-US" altLang="zh-CN" sz="1200">
                          <a:latin typeface="Cambria Math" panose="02040503050406030204" charset="0"/>
                          <a:cs typeface="Cambria Math" panose="02040503050406030204" charset="0"/>
                        </a:rPr>
                        <m:t>mol</m:t>
                      </m:r>
                      <m:r>
                        <a:rPr lang="en-US" altLang="zh-CN" sz="1200">
                          <a:latin typeface="Cambria Math" panose="02040503050406030204" charset="0"/>
                          <a:cs typeface="Cambria Math" panose="02040503050406030204" charset="0"/>
                        </a:rPr>
                        <m:t>/</m:t>
                      </m:r>
                      <m:sSup>
                        <m:sSupPr>
                          <m:ctrlPr>
                            <a:rPr lang="en-US" altLang="zh-CN" sz="1200" i="1">
                              <a:latin typeface="Cambria Math" panose="02040503050406030204" pitchFamily="18" charset="0"/>
                              <a:cs typeface="Cambria Math" panose="02040503050406030204" charset="0"/>
                            </a:rPr>
                          </m:ctrlPr>
                        </m:sSupPr>
                        <m:e>
                          <m:r>
                            <m:rPr>
                              <m:sty m:val="p"/>
                            </m:rPr>
                            <a:rPr lang="en-US" altLang="zh-CN" sz="1200">
                              <a:latin typeface="Cambria Math" panose="02040503050406030204" charset="0"/>
                              <a:cs typeface="Cambria Math" panose="02040503050406030204" charset="0"/>
                            </a:rPr>
                            <m:t>m</m:t>
                          </m:r>
                        </m:e>
                        <m:sup>
                          <m:r>
                            <a:rPr lang="en-US" altLang="zh-CN" sz="1200">
                              <a:latin typeface="Cambria Math" panose="02040503050406030204" charset="0"/>
                              <a:cs typeface="Cambria Math" panose="02040503050406030204" charset="0"/>
                            </a:rPr>
                            <m:t>3</m:t>
                          </m:r>
                        </m:sup>
                      </m:sSup>
                    </m:oMath>
                  </m:oMathPara>
                </a14:m>
                <a:endParaRPr lang="en-US" altLang="zh-CN" sz="1200">
                  <a:latin typeface="Cambria Math" panose="02040503050406030204" charset="0"/>
                  <a:cs typeface="Cambria Math" panose="02040503050406030204" charset="0"/>
                </a:endParaRPr>
              </a:p>
            </p:txBody>
          </p:sp>
        </mc:Choice>
        <mc:Fallback xmlns="">
          <p:sp>
            <p:nvSpPr>
              <p:cNvPr id="14" name="文本框 13"/>
              <p:cNvSpPr txBox="1">
                <a:spLocks noRot="1" noChangeAspect="1" noMove="1" noResize="1" noEditPoints="1" noAdjustHandles="1" noChangeArrowheads="1" noChangeShapeType="1" noTextEdit="1"/>
              </p:cNvSpPr>
              <p:nvPr/>
            </p:nvSpPr>
            <p:spPr>
              <a:xfrm>
                <a:off x="8435276" y="1791906"/>
                <a:ext cx="723265" cy="267335"/>
              </a:xfrm>
              <a:prstGeom prst="rect">
                <a:avLst/>
              </a:prstGeom>
              <a:blipFill rotWithShape="1">
                <a:blip r:embed="rId13"/>
                <a:stretch>
                  <a:fillRect l="-79" t="-214" r="79" b="214"/>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5" name="文本框 14"/>
              <p:cNvSpPr txBox="1"/>
              <p:nvPr/>
            </p:nvSpPr>
            <p:spPr>
              <a:xfrm>
                <a:off x="11467401" y="1791906"/>
                <a:ext cx="723265" cy="267335"/>
              </a:xfrm>
              <a:prstGeom prst="rect">
                <a:avLst/>
              </a:prstGeom>
              <a:noFill/>
            </p:spPr>
            <p:txBody>
              <a:bodyPr wrap="none" rtlCol="0" anchor="t">
                <a:spAutoFit/>
              </a:bodyPr>
              <a:lstStyle/>
              <a:p>
                <a:pPr algn="l"/>
                <a14:m>
                  <m:oMathPara xmlns:m="http://schemas.openxmlformats.org/officeDocument/2006/math">
                    <m:oMathParaPr>
                      <m:jc m:val="centerGroup"/>
                    </m:oMathParaPr>
                    <m:oMath xmlns:m="http://schemas.openxmlformats.org/officeDocument/2006/math">
                      <m:r>
                        <m:rPr>
                          <m:sty m:val="p"/>
                        </m:rPr>
                        <a:rPr lang="en-US" altLang="zh-CN" sz="1200">
                          <a:latin typeface="Cambria Math" panose="02040503050406030204" charset="0"/>
                          <a:cs typeface="Cambria Math" panose="02040503050406030204" charset="0"/>
                        </a:rPr>
                        <m:t>mol</m:t>
                      </m:r>
                      <m:r>
                        <a:rPr lang="en-US" altLang="zh-CN" sz="1200">
                          <a:latin typeface="Cambria Math" panose="02040503050406030204" charset="0"/>
                          <a:cs typeface="Cambria Math" panose="02040503050406030204" charset="0"/>
                        </a:rPr>
                        <m:t>/</m:t>
                      </m:r>
                      <m:sSup>
                        <m:sSupPr>
                          <m:ctrlPr>
                            <a:rPr lang="en-US" altLang="zh-CN" sz="1200" i="1">
                              <a:latin typeface="Cambria Math" panose="02040503050406030204" pitchFamily="18" charset="0"/>
                              <a:cs typeface="Cambria Math" panose="02040503050406030204" charset="0"/>
                            </a:rPr>
                          </m:ctrlPr>
                        </m:sSupPr>
                        <m:e>
                          <m:r>
                            <m:rPr>
                              <m:sty m:val="p"/>
                            </m:rPr>
                            <a:rPr lang="en-US" altLang="zh-CN" sz="1200">
                              <a:latin typeface="Cambria Math" panose="02040503050406030204" charset="0"/>
                              <a:cs typeface="Cambria Math" panose="02040503050406030204" charset="0"/>
                            </a:rPr>
                            <m:t>m</m:t>
                          </m:r>
                        </m:e>
                        <m:sup>
                          <m:r>
                            <a:rPr lang="en-US" altLang="zh-CN" sz="1200">
                              <a:latin typeface="Cambria Math" panose="02040503050406030204" charset="0"/>
                              <a:cs typeface="Cambria Math" panose="02040503050406030204" charset="0"/>
                            </a:rPr>
                            <m:t>3</m:t>
                          </m:r>
                        </m:sup>
                      </m:sSup>
                    </m:oMath>
                  </m:oMathPara>
                </a14:m>
                <a:endParaRPr lang="en-US" altLang="zh-CN" sz="1200">
                  <a:latin typeface="Cambria Math" panose="02040503050406030204" charset="0"/>
                  <a:cs typeface="Cambria Math" panose="02040503050406030204" charset="0"/>
                </a:endParaRPr>
              </a:p>
            </p:txBody>
          </p:sp>
        </mc:Choice>
        <mc:Fallback xmlns="">
          <p:sp>
            <p:nvSpPr>
              <p:cNvPr id="15" name="文本框 14"/>
              <p:cNvSpPr txBox="1">
                <a:spLocks noRot="1" noChangeAspect="1" noMove="1" noResize="1" noEditPoints="1" noAdjustHandles="1" noChangeArrowheads="1" noChangeShapeType="1" noTextEdit="1"/>
              </p:cNvSpPr>
              <p:nvPr/>
            </p:nvSpPr>
            <p:spPr>
              <a:xfrm>
                <a:off x="11467401" y="1791906"/>
                <a:ext cx="723265" cy="267335"/>
              </a:xfrm>
              <a:prstGeom prst="rect">
                <a:avLst/>
              </a:prstGeom>
              <a:blipFill rotWithShape="1">
                <a:blip r:embed="rId13"/>
                <a:stretch>
                  <a:fillRect l="-79" t="-214" r="79" b="214"/>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6" name="文本框 15"/>
              <p:cNvSpPr txBox="1"/>
              <p:nvPr/>
            </p:nvSpPr>
            <p:spPr>
              <a:xfrm>
                <a:off x="8434641" y="4187761"/>
                <a:ext cx="723265" cy="267335"/>
              </a:xfrm>
              <a:prstGeom prst="rect">
                <a:avLst/>
              </a:prstGeom>
              <a:noFill/>
            </p:spPr>
            <p:txBody>
              <a:bodyPr wrap="none" rtlCol="0" anchor="t">
                <a:spAutoFit/>
              </a:bodyPr>
              <a:lstStyle/>
              <a:p>
                <a:pPr algn="l"/>
                <a14:m>
                  <m:oMathPara xmlns:m="http://schemas.openxmlformats.org/officeDocument/2006/math">
                    <m:oMathParaPr>
                      <m:jc m:val="centerGroup"/>
                    </m:oMathParaPr>
                    <m:oMath xmlns:m="http://schemas.openxmlformats.org/officeDocument/2006/math">
                      <m:r>
                        <m:rPr>
                          <m:sty m:val="p"/>
                        </m:rPr>
                        <a:rPr lang="en-US" altLang="zh-CN" sz="1200">
                          <a:latin typeface="Cambria Math" panose="02040503050406030204" charset="0"/>
                          <a:cs typeface="Cambria Math" panose="02040503050406030204" charset="0"/>
                        </a:rPr>
                        <m:t>mol</m:t>
                      </m:r>
                      <m:r>
                        <a:rPr lang="en-US" altLang="zh-CN" sz="1200">
                          <a:latin typeface="Cambria Math" panose="02040503050406030204" charset="0"/>
                          <a:cs typeface="Cambria Math" panose="02040503050406030204" charset="0"/>
                        </a:rPr>
                        <m:t>/</m:t>
                      </m:r>
                      <m:sSup>
                        <m:sSupPr>
                          <m:ctrlPr>
                            <a:rPr lang="en-US" altLang="zh-CN" sz="1200" i="1">
                              <a:latin typeface="Cambria Math" panose="02040503050406030204" pitchFamily="18" charset="0"/>
                              <a:cs typeface="Cambria Math" panose="02040503050406030204" charset="0"/>
                            </a:rPr>
                          </m:ctrlPr>
                        </m:sSupPr>
                        <m:e>
                          <m:r>
                            <m:rPr>
                              <m:sty m:val="p"/>
                            </m:rPr>
                            <a:rPr lang="en-US" altLang="zh-CN" sz="1200">
                              <a:latin typeface="Cambria Math" panose="02040503050406030204" charset="0"/>
                              <a:cs typeface="Cambria Math" panose="02040503050406030204" charset="0"/>
                            </a:rPr>
                            <m:t>m</m:t>
                          </m:r>
                        </m:e>
                        <m:sup>
                          <m:r>
                            <a:rPr lang="en-US" altLang="zh-CN" sz="1200">
                              <a:latin typeface="Cambria Math" panose="02040503050406030204" charset="0"/>
                              <a:cs typeface="Cambria Math" panose="02040503050406030204" charset="0"/>
                            </a:rPr>
                            <m:t>3</m:t>
                          </m:r>
                        </m:sup>
                      </m:sSup>
                    </m:oMath>
                  </m:oMathPara>
                </a14:m>
                <a:endParaRPr lang="en-US" altLang="zh-CN" sz="1200">
                  <a:latin typeface="Cambria Math" panose="02040503050406030204" charset="0"/>
                  <a:cs typeface="Cambria Math" panose="02040503050406030204" charset="0"/>
                </a:endParaRPr>
              </a:p>
            </p:txBody>
          </p:sp>
        </mc:Choice>
        <mc:Fallback xmlns="">
          <p:sp>
            <p:nvSpPr>
              <p:cNvPr id="16" name="文本框 15"/>
              <p:cNvSpPr txBox="1">
                <a:spLocks noRot="1" noChangeAspect="1" noMove="1" noResize="1" noEditPoints="1" noAdjustHandles="1" noChangeArrowheads="1" noChangeShapeType="1" noTextEdit="1"/>
              </p:cNvSpPr>
              <p:nvPr/>
            </p:nvSpPr>
            <p:spPr>
              <a:xfrm>
                <a:off x="8434641" y="4187761"/>
                <a:ext cx="723265" cy="267335"/>
              </a:xfrm>
              <a:prstGeom prst="rect">
                <a:avLst/>
              </a:prstGeom>
              <a:blipFill rotWithShape="1">
                <a:blip r:embed="rId13"/>
                <a:stretch>
                  <a:fillRect l="-79" t="-214" r="79" b="214"/>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7" name="文本框 16"/>
              <p:cNvSpPr txBox="1"/>
              <p:nvPr/>
            </p:nvSpPr>
            <p:spPr>
              <a:xfrm>
                <a:off x="11468036" y="4187761"/>
                <a:ext cx="723265" cy="267335"/>
              </a:xfrm>
              <a:prstGeom prst="rect">
                <a:avLst/>
              </a:prstGeom>
              <a:noFill/>
            </p:spPr>
            <p:txBody>
              <a:bodyPr wrap="none" rtlCol="0" anchor="t">
                <a:spAutoFit/>
              </a:bodyPr>
              <a:lstStyle/>
              <a:p>
                <a:pPr algn="l"/>
                <a14:m>
                  <m:oMathPara xmlns:m="http://schemas.openxmlformats.org/officeDocument/2006/math">
                    <m:oMathParaPr>
                      <m:jc m:val="centerGroup"/>
                    </m:oMathParaPr>
                    <m:oMath xmlns:m="http://schemas.openxmlformats.org/officeDocument/2006/math">
                      <m:r>
                        <m:rPr>
                          <m:sty m:val="p"/>
                        </m:rPr>
                        <a:rPr lang="en-US" altLang="zh-CN" sz="1200">
                          <a:latin typeface="Cambria Math" panose="02040503050406030204" charset="0"/>
                          <a:cs typeface="Cambria Math" panose="02040503050406030204" charset="0"/>
                        </a:rPr>
                        <m:t>mol</m:t>
                      </m:r>
                      <m:r>
                        <a:rPr lang="en-US" altLang="zh-CN" sz="1200">
                          <a:latin typeface="Cambria Math" panose="02040503050406030204" charset="0"/>
                          <a:cs typeface="Cambria Math" panose="02040503050406030204" charset="0"/>
                        </a:rPr>
                        <m:t>/</m:t>
                      </m:r>
                      <m:sSup>
                        <m:sSupPr>
                          <m:ctrlPr>
                            <a:rPr lang="en-US" altLang="zh-CN" sz="1200" i="1">
                              <a:latin typeface="Cambria Math" panose="02040503050406030204" pitchFamily="18" charset="0"/>
                              <a:cs typeface="Cambria Math" panose="02040503050406030204" charset="0"/>
                            </a:rPr>
                          </m:ctrlPr>
                        </m:sSupPr>
                        <m:e>
                          <m:r>
                            <m:rPr>
                              <m:sty m:val="p"/>
                            </m:rPr>
                            <a:rPr lang="en-US" altLang="zh-CN" sz="1200">
                              <a:latin typeface="Cambria Math" panose="02040503050406030204" charset="0"/>
                              <a:cs typeface="Cambria Math" panose="02040503050406030204" charset="0"/>
                            </a:rPr>
                            <m:t>m</m:t>
                          </m:r>
                        </m:e>
                        <m:sup>
                          <m:r>
                            <a:rPr lang="en-US" altLang="zh-CN" sz="1200">
                              <a:latin typeface="Cambria Math" panose="02040503050406030204" charset="0"/>
                              <a:cs typeface="Cambria Math" panose="02040503050406030204" charset="0"/>
                            </a:rPr>
                            <m:t>3</m:t>
                          </m:r>
                        </m:sup>
                      </m:sSup>
                    </m:oMath>
                  </m:oMathPara>
                </a14:m>
                <a:endParaRPr lang="en-US" altLang="zh-CN" sz="1200">
                  <a:latin typeface="Cambria Math" panose="02040503050406030204" charset="0"/>
                  <a:cs typeface="Cambria Math" panose="02040503050406030204" charset="0"/>
                </a:endParaRPr>
              </a:p>
            </p:txBody>
          </p:sp>
        </mc:Choice>
        <mc:Fallback xmlns="">
          <p:sp>
            <p:nvSpPr>
              <p:cNvPr id="17" name="文本框 16"/>
              <p:cNvSpPr txBox="1">
                <a:spLocks noRot="1" noChangeAspect="1" noMove="1" noResize="1" noEditPoints="1" noAdjustHandles="1" noChangeArrowheads="1" noChangeShapeType="1" noTextEdit="1"/>
              </p:cNvSpPr>
              <p:nvPr/>
            </p:nvSpPr>
            <p:spPr>
              <a:xfrm>
                <a:off x="11468036" y="4187761"/>
                <a:ext cx="723265" cy="267335"/>
              </a:xfrm>
              <a:prstGeom prst="rect">
                <a:avLst/>
              </a:prstGeom>
              <a:blipFill rotWithShape="1">
                <a:blip r:embed="rId13"/>
                <a:stretch>
                  <a:fillRect l="-79" t="-214" r="79" b="214"/>
                </a:stretch>
              </a:blipFill>
            </p:spPr>
            <p:txBody>
              <a:bodyPr/>
              <a:lstStyle/>
              <a:p>
                <a:r>
                  <a:rPr lang="zh-CN" altLang="en-US">
                    <a:noFill/>
                  </a:rPr>
                  <a:t> </a:t>
                </a:r>
              </a:p>
            </p:txBody>
          </p:sp>
        </mc:Fallback>
      </mc:AlternateContent>
      <p:pic>
        <p:nvPicPr>
          <p:cNvPr id="37" name="Picture Placeholder 24"/>
          <p:cNvPicPr>
            <a:picLocks noGrp="1" noChangeAspect="1"/>
          </p:cNvPicPr>
          <p:nvPr>
            <p:ph type="pic" sz="quarter" idx="31"/>
          </p:nvPr>
        </p:nvPicPr>
        <p:blipFill rotWithShape="1">
          <a:blip r:embed="rId14">
            <a:extLst>
              <a:ext uri="{28A0092B-C50C-407E-A947-70E740481C1C}">
                <a14:useLocalDpi xmlns:a14="http://schemas.microsoft.com/office/drawing/2010/main" val="0"/>
              </a:ext>
            </a:extLst>
          </a:blip>
          <a:srcRect l="-5450" t="-91582" r="-7334" b="-89301"/>
          <a:stretch>
            <a:fillRect/>
          </a:stretch>
        </p:blipFill>
        <p:spPr>
          <a:xfrm>
            <a:off x="8916670" y="222250"/>
            <a:ext cx="2239010" cy="509905"/>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图片 12"/>
          <p:cNvPicPr>
            <a:picLocks noChangeAspect="1"/>
          </p:cNvPicPr>
          <p:nvPr/>
        </p:nvPicPr>
        <p:blipFill>
          <a:blip r:embed="rId3"/>
          <a:stretch>
            <a:fillRect/>
          </a:stretch>
        </p:blipFill>
        <p:spPr>
          <a:xfrm>
            <a:off x="7617460" y="2039938"/>
            <a:ext cx="3501390" cy="1847215"/>
          </a:xfrm>
          <a:prstGeom prst="rect">
            <a:avLst/>
          </a:prstGeom>
        </p:spPr>
      </p:pic>
      <p:sp>
        <p:nvSpPr>
          <p:cNvPr id="4" name="标题 1"/>
          <p:cNvSpPr txBox="1"/>
          <p:nvPr/>
        </p:nvSpPr>
        <p:spPr>
          <a:xfrm>
            <a:off x="1203749" y="201342"/>
            <a:ext cx="9501344" cy="551420"/>
          </a:xfrm>
          <a:prstGeom prst="rect">
            <a:avLst/>
          </a:prstGeom>
        </p:spPr>
        <p:txBody>
          <a:bodyPr vert="horz" lIns="121698" tIns="60849" rIns="121698" bIns="60849" rtlCol="0" anchor="ctr"/>
          <a:lstStyle>
            <a:lvl1pPr algn="l" defTabSz="912495" rtl="0" eaLnBrk="1" latinLnBrk="0" hangingPunct="1">
              <a:lnSpc>
                <a:spcPct val="90000"/>
              </a:lnSpc>
              <a:spcBef>
                <a:spcPct val="0"/>
              </a:spcBef>
              <a:buNone/>
              <a:defRPr sz="2800" b="1" kern="1200">
                <a:solidFill>
                  <a:srgbClr val="053E80"/>
                </a:solidFill>
                <a:latin typeface="微软雅黑" panose="020B0503020204020204" charset="-122"/>
                <a:ea typeface="微软雅黑" panose="020B0503020204020204" charset="-122"/>
                <a:cs typeface="+mj-cs"/>
              </a:defRPr>
            </a:lvl1pPr>
          </a:lstStyle>
          <a:p>
            <a:pPr lvl="0" algn="l">
              <a:buClrTx/>
              <a:buSzTx/>
              <a:buFontTx/>
              <a:defRPr/>
            </a:pPr>
            <a:r>
              <a:rPr lang="zh-CN" altLang="en-US" sz="2800" dirty="0">
                <a:solidFill>
                  <a:srgbClr val="0070C0"/>
                </a:solidFill>
                <a:latin typeface="Arial" panose="020B0604020202020204" pitchFamily="34" charset="0"/>
                <a:cs typeface="+mn-cs"/>
                <a:sym typeface="+mn-ea"/>
              </a:rPr>
              <a:t>仿真结果</a:t>
            </a:r>
          </a:p>
        </p:txBody>
      </p:sp>
      <p:sp>
        <p:nvSpPr>
          <p:cNvPr id="1048638" name="文本框 3"/>
          <p:cNvSpPr txBox="1"/>
          <p:nvPr/>
        </p:nvSpPr>
        <p:spPr>
          <a:xfrm>
            <a:off x="0" y="243205"/>
            <a:ext cx="857250" cy="521970"/>
          </a:xfrm>
          <a:prstGeom prst="rect">
            <a:avLst/>
          </a:prstGeom>
          <a:noFill/>
          <a:ln w="9525">
            <a:noFill/>
          </a:ln>
        </p:spPr>
        <p:txBody>
          <a:bodyPr anchor="t" anchorCtr="0">
            <a:spAutoFit/>
          </a:bodyPr>
          <a:lstStyle/>
          <a:p>
            <a:pPr marR="0" algn="ctr" defTabSz="914400">
              <a:buClrTx/>
              <a:buSzTx/>
              <a:buFontTx/>
              <a:buNone/>
            </a:pPr>
            <a:r>
              <a:rPr kumimoji="0" lang="en-US" altLang="zh-CN" sz="2800" b="1" kern="1200" cap="none" spc="0" normalizeH="0" baseline="0" noProof="0" dirty="0">
                <a:solidFill>
                  <a:srgbClr val="FFFFFF"/>
                </a:solidFill>
                <a:latin typeface="Arial" panose="020B0604020202020204" pitchFamily="34" charset="0"/>
                <a:ea typeface="微软雅黑" panose="020B0503020204020204" charset="-122"/>
                <a:cs typeface="+mn-cs"/>
              </a:rPr>
              <a:t>4</a:t>
            </a:r>
          </a:p>
        </p:txBody>
      </p:sp>
      <p:sp>
        <p:nvSpPr>
          <p:cNvPr id="3" name="文本框 18"/>
          <p:cNvSpPr txBox="1"/>
          <p:nvPr/>
        </p:nvSpPr>
        <p:spPr>
          <a:xfrm>
            <a:off x="354965" y="1144270"/>
            <a:ext cx="1716405" cy="460375"/>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r>
              <a:rPr lang="en-US" altLang="zh-CN" sz="2400" b="1" dirty="0">
                <a:latin typeface="微软雅黑" panose="020B0503020204020204" charset="-122"/>
                <a:ea typeface="微软雅黑" panose="020B0503020204020204" charset="-122"/>
              </a:rPr>
              <a:t>  </a:t>
            </a:r>
            <a:r>
              <a:rPr lang="zh-CN" altLang="en-US" sz="2400" b="1" dirty="0">
                <a:latin typeface="微软雅黑" panose="020B0503020204020204" charset="-122"/>
                <a:ea typeface="微软雅黑" panose="020B0503020204020204" charset="-122"/>
              </a:rPr>
              <a:t>浓</a:t>
            </a:r>
            <a:r>
              <a:rPr lang="en-US" altLang="zh-CN" sz="2400" b="1" dirty="0">
                <a:latin typeface="微软雅黑" panose="020B0503020204020204" charset="-122"/>
                <a:ea typeface="微软雅黑" panose="020B0503020204020204" charset="-122"/>
              </a:rPr>
              <a:t> </a:t>
            </a:r>
            <a:r>
              <a:rPr lang="zh-CN" altLang="en-US" sz="2400" b="1" dirty="0">
                <a:latin typeface="微软雅黑" panose="020B0503020204020204" charset="-122"/>
                <a:ea typeface="微软雅黑" panose="020B0503020204020204" charset="-122"/>
              </a:rPr>
              <a:t>度</a:t>
            </a:r>
            <a:r>
              <a:rPr lang="en-US" altLang="zh-CN" sz="2400" b="1" dirty="0">
                <a:latin typeface="微软雅黑" panose="020B0503020204020204" charset="-122"/>
                <a:ea typeface="微软雅黑" panose="020B0503020204020204" charset="-122"/>
              </a:rPr>
              <a:t> </a:t>
            </a:r>
            <a:r>
              <a:rPr lang="zh-CN" altLang="en-US" sz="2400" b="1" dirty="0">
                <a:latin typeface="微软雅黑" panose="020B0503020204020204" charset="-122"/>
                <a:ea typeface="微软雅黑" panose="020B0503020204020204" charset="-122"/>
              </a:rPr>
              <a:t>场</a:t>
            </a:r>
            <a:r>
              <a:rPr lang="en-US" altLang="zh-CN" sz="2400" b="1" dirty="0">
                <a:latin typeface="微软雅黑" panose="020B0503020204020204" charset="-122"/>
                <a:ea typeface="微软雅黑" panose="020B0503020204020204" charset="-122"/>
              </a:rPr>
              <a:t> </a:t>
            </a:r>
            <a:endParaRPr lang="zh-CN" altLang="en-US" sz="2400" b="1" dirty="0">
              <a:latin typeface="微软雅黑" panose="020B0503020204020204" charset="-122"/>
              <a:ea typeface="微软雅黑" panose="020B0503020204020204" charset="-122"/>
            </a:endParaRPr>
          </a:p>
        </p:txBody>
      </p:sp>
      <p:pic>
        <p:nvPicPr>
          <p:cNvPr id="49" name="图片 49" descr="H2_geo1_out2D"/>
          <p:cNvPicPr>
            <a:picLocks noChangeAspect="1"/>
          </p:cNvPicPr>
          <p:nvPr/>
        </p:nvPicPr>
        <p:blipFill>
          <a:blip r:embed="rId4"/>
          <a:stretch>
            <a:fillRect/>
          </a:stretch>
        </p:blipFill>
        <p:spPr>
          <a:xfrm>
            <a:off x="354648" y="1983423"/>
            <a:ext cx="3120229" cy="2340000"/>
          </a:xfrm>
          <a:prstGeom prst="rect">
            <a:avLst/>
          </a:prstGeom>
        </p:spPr>
      </p:pic>
      <p:pic>
        <p:nvPicPr>
          <p:cNvPr id="50" name="图片 50" descr="H2_geo2_out2D"/>
          <p:cNvPicPr>
            <a:picLocks noChangeAspect="1"/>
          </p:cNvPicPr>
          <p:nvPr/>
        </p:nvPicPr>
        <p:blipFill>
          <a:blip r:embed="rId5"/>
          <a:stretch>
            <a:fillRect/>
          </a:stretch>
        </p:blipFill>
        <p:spPr>
          <a:xfrm>
            <a:off x="3474403" y="1983423"/>
            <a:ext cx="3120229" cy="2340000"/>
          </a:xfrm>
          <a:prstGeom prst="rect">
            <a:avLst/>
          </a:prstGeom>
        </p:spPr>
      </p:pic>
      <p:pic>
        <p:nvPicPr>
          <p:cNvPr id="51" name="图片 51" descr="H2_geo3_out2D"/>
          <p:cNvPicPr>
            <a:picLocks noChangeAspect="1"/>
          </p:cNvPicPr>
          <p:nvPr/>
        </p:nvPicPr>
        <p:blipFill>
          <a:blip r:embed="rId6"/>
          <a:stretch>
            <a:fillRect/>
          </a:stretch>
        </p:blipFill>
        <p:spPr>
          <a:xfrm>
            <a:off x="353378" y="4517708"/>
            <a:ext cx="3120229" cy="2340000"/>
          </a:xfrm>
          <a:prstGeom prst="rect">
            <a:avLst/>
          </a:prstGeom>
        </p:spPr>
      </p:pic>
      <p:pic>
        <p:nvPicPr>
          <p:cNvPr id="52" name="图片 52" descr="H2_geo4_out2D"/>
          <p:cNvPicPr>
            <a:picLocks noChangeAspect="1"/>
          </p:cNvPicPr>
          <p:nvPr/>
        </p:nvPicPr>
        <p:blipFill>
          <a:blip r:embed="rId7"/>
          <a:stretch>
            <a:fillRect/>
          </a:stretch>
        </p:blipFill>
        <p:spPr>
          <a:xfrm>
            <a:off x="3473133" y="4517708"/>
            <a:ext cx="3120229" cy="2340000"/>
          </a:xfrm>
          <a:prstGeom prst="rect">
            <a:avLst/>
          </a:prstGeom>
        </p:spPr>
      </p:pic>
      <p:pic>
        <p:nvPicPr>
          <p:cNvPr id="5" name="图片 4"/>
          <p:cNvPicPr>
            <a:picLocks noChangeAspect="1"/>
          </p:cNvPicPr>
          <p:nvPr/>
        </p:nvPicPr>
        <p:blipFill>
          <a:blip r:embed="rId8">
            <a:clrChange>
              <a:clrFrom>
                <a:srgbClr val="FFFFFF">
                  <a:alpha val="100000"/>
                </a:srgbClr>
              </a:clrFrom>
              <a:clrTo>
                <a:srgbClr val="FFFFFF">
                  <a:alpha val="100000"/>
                  <a:alpha val="0"/>
                </a:srgbClr>
              </a:clrTo>
            </a:clrChange>
          </a:blip>
          <a:stretch>
            <a:fillRect/>
          </a:stretch>
        </p:blipFill>
        <p:spPr>
          <a:xfrm>
            <a:off x="354965" y="1791970"/>
            <a:ext cx="1231265" cy="969645"/>
          </a:xfrm>
          <a:prstGeom prst="rect">
            <a:avLst/>
          </a:prstGeom>
          <a:noFill/>
          <a:ln>
            <a:noFill/>
          </a:ln>
        </p:spPr>
      </p:pic>
      <p:pic>
        <p:nvPicPr>
          <p:cNvPr id="6" name="图片 5"/>
          <p:cNvPicPr>
            <a:picLocks noChangeAspect="1"/>
          </p:cNvPicPr>
          <p:nvPr/>
        </p:nvPicPr>
        <p:blipFill>
          <a:blip r:embed="rId9">
            <a:clrChange>
              <a:clrFrom>
                <a:srgbClr val="FFFFFF">
                  <a:alpha val="100000"/>
                </a:srgbClr>
              </a:clrFrom>
              <a:clrTo>
                <a:srgbClr val="FFFFFF">
                  <a:alpha val="100000"/>
                  <a:alpha val="0"/>
                </a:srgbClr>
              </a:clrTo>
            </a:clrChange>
          </a:blip>
          <a:stretch>
            <a:fillRect/>
          </a:stretch>
        </p:blipFill>
        <p:spPr>
          <a:xfrm>
            <a:off x="3659505" y="1791970"/>
            <a:ext cx="1396365" cy="967740"/>
          </a:xfrm>
          <a:prstGeom prst="rect">
            <a:avLst/>
          </a:prstGeom>
          <a:noFill/>
          <a:ln>
            <a:noFill/>
          </a:ln>
        </p:spPr>
      </p:pic>
      <p:pic>
        <p:nvPicPr>
          <p:cNvPr id="2" name="图片 3"/>
          <p:cNvPicPr>
            <a:picLocks noChangeAspect="1"/>
          </p:cNvPicPr>
          <p:nvPr/>
        </p:nvPicPr>
        <p:blipFill>
          <a:blip r:embed="rId10">
            <a:clrChange>
              <a:clrFrom>
                <a:srgbClr val="FFFFFF">
                  <a:alpha val="100000"/>
                </a:srgbClr>
              </a:clrFrom>
              <a:clrTo>
                <a:srgbClr val="FFFFFF">
                  <a:alpha val="100000"/>
                  <a:alpha val="0"/>
                </a:srgbClr>
              </a:clrTo>
            </a:clrChange>
          </a:blip>
          <a:stretch>
            <a:fillRect/>
          </a:stretch>
        </p:blipFill>
        <p:spPr>
          <a:xfrm>
            <a:off x="354965" y="4126865"/>
            <a:ext cx="1372870" cy="969645"/>
          </a:xfrm>
          <a:prstGeom prst="rect">
            <a:avLst/>
          </a:prstGeom>
          <a:noFill/>
          <a:ln>
            <a:noFill/>
          </a:ln>
        </p:spPr>
      </p:pic>
      <p:pic>
        <p:nvPicPr>
          <p:cNvPr id="7" name="图片 4"/>
          <p:cNvPicPr>
            <a:picLocks noChangeAspect="1"/>
          </p:cNvPicPr>
          <p:nvPr/>
        </p:nvPicPr>
        <p:blipFill>
          <a:blip r:embed="rId11">
            <a:clrChange>
              <a:clrFrom>
                <a:srgbClr val="FFFFFF">
                  <a:alpha val="100000"/>
                </a:srgbClr>
              </a:clrFrom>
              <a:clrTo>
                <a:srgbClr val="FFFFFF">
                  <a:alpha val="100000"/>
                  <a:alpha val="0"/>
                </a:srgbClr>
              </a:clrTo>
            </a:clrChange>
          </a:blip>
          <a:stretch>
            <a:fillRect/>
          </a:stretch>
        </p:blipFill>
        <p:spPr>
          <a:xfrm>
            <a:off x="3474720" y="4126865"/>
            <a:ext cx="1160780" cy="998220"/>
          </a:xfrm>
          <a:prstGeom prst="rect">
            <a:avLst/>
          </a:prstGeom>
          <a:noFill/>
          <a:ln>
            <a:noFill/>
          </a:ln>
        </p:spPr>
      </p:pic>
      <mc:AlternateContent xmlns:mc="http://schemas.openxmlformats.org/markup-compatibility/2006" xmlns:a14="http://schemas.microsoft.com/office/drawing/2010/main">
        <mc:Choice Requires="a14">
          <p:sp>
            <p:nvSpPr>
              <p:cNvPr id="14" name="文本框 13"/>
              <p:cNvSpPr txBox="1"/>
              <p:nvPr/>
            </p:nvSpPr>
            <p:spPr>
              <a:xfrm>
                <a:off x="2751391" y="1906206"/>
                <a:ext cx="723265" cy="267335"/>
              </a:xfrm>
              <a:prstGeom prst="rect">
                <a:avLst/>
              </a:prstGeom>
              <a:noFill/>
            </p:spPr>
            <p:txBody>
              <a:bodyPr wrap="none" rtlCol="0" anchor="t">
                <a:spAutoFit/>
              </a:bodyPr>
              <a:lstStyle/>
              <a:p>
                <a:pPr/>
                <a14:m>
                  <m:oMathPara xmlns:m="http://schemas.openxmlformats.org/officeDocument/2006/math">
                    <m:oMathParaPr>
                      <m:jc m:val="centerGroup"/>
                    </m:oMathParaPr>
                    <m:oMath xmlns:m="http://schemas.openxmlformats.org/officeDocument/2006/math">
                      <m:r>
                        <m:rPr>
                          <m:sty m:val="p"/>
                        </m:rPr>
                        <a:rPr lang="en-US" altLang="zh-CN" sz="1200">
                          <a:latin typeface="Cambria Math" panose="02040503050406030204" charset="0"/>
                          <a:cs typeface="Cambria Math" panose="02040503050406030204" charset="0"/>
                        </a:rPr>
                        <m:t>mol</m:t>
                      </m:r>
                      <m:r>
                        <a:rPr lang="en-US" altLang="zh-CN" sz="1200">
                          <a:latin typeface="Cambria Math" panose="02040503050406030204" charset="0"/>
                          <a:ea typeface="MS Mincho" charset="0"/>
                          <a:cs typeface="Cambria Math" panose="02040503050406030204" charset="0"/>
                        </a:rPr>
                        <m:t>/</m:t>
                      </m:r>
                      <m:sSup>
                        <m:sSupPr>
                          <m:ctrlPr>
                            <a:rPr lang="en-US" altLang="zh-CN" sz="1200" i="1">
                              <a:latin typeface="Cambria Math" panose="02040503050406030204" pitchFamily="18" charset="0"/>
                              <a:cs typeface="Cambria Math" panose="02040503050406030204" charset="0"/>
                            </a:rPr>
                          </m:ctrlPr>
                        </m:sSupPr>
                        <m:e>
                          <m:r>
                            <m:rPr>
                              <m:sty m:val="p"/>
                            </m:rPr>
                            <a:rPr lang="en-US" altLang="zh-CN" sz="1200">
                              <a:latin typeface="Cambria Math" panose="02040503050406030204" charset="0"/>
                              <a:cs typeface="Cambria Math" panose="02040503050406030204" charset="0"/>
                            </a:rPr>
                            <m:t>m</m:t>
                          </m:r>
                        </m:e>
                        <m:sup>
                          <m:r>
                            <a:rPr lang="en-US" altLang="zh-CN" sz="1200">
                              <a:latin typeface="Cambria Math" panose="02040503050406030204" charset="0"/>
                              <a:ea typeface="MS Mincho" charset="0"/>
                              <a:cs typeface="Cambria Math" panose="02040503050406030204" charset="0"/>
                            </a:rPr>
                            <m:t>3</m:t>
                          </m:r>
                        </m:sup>
                      </m:sSup>
                    </m:oMath>
                  </m:oMathPara>
                </a14:m>
                <a:endParaRPr lang="en-US" altLang="zh-CN" sz="1200">
                  <a:latin typeface="Cambria Math" panose="02040503050406030204" charset="0"/>
                  <a:cs typeface="Cambria Math" panose="02040503050406030204" charset="0"/>
                </a:endParaRPr>
              </a:p>
            </p:txBody>
          </p:sp>
        </mc:Choice>
        <mc:Fallback xmlns="">
          <p:sp>
            <p:nvSpPr>
              <p:cNvPr id="14" name="文本框 13"/>
              <p:cNvSpPr txBox="1">
                <a:spLocks noRot="1" noChangeAspect="1" noMove="1" noResize="1" noEditPoints="1" noAdjustHandles="1" noChangeArrowheads="1" noChangeShapeType="1" noTextEdit="1"/>
              </p:cNvSpPr>
              <p:nvPr/>
            </p:nvSpPr>
            <p:spPr>
              <a:xfrm>
                <a:off x="2751391" y="1906206"/>
                <a:ext cx="723265" cy="267335"/>
              </a:xfrm>
              <a:prstGeom prst="rect">
                <a:avLst/>
              </a:prstGeom>
              <a:blipFill rotWithShape="1">
                <a:blip r:embed="rId12"/>
                <a:stretch>
                  <a:fillRect l="-79" t="-214" r="79" b="214"/>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5" name="文本框 14"/>
              <p:cNvSpPr txBox="1"/>
              <p:nvPr/>
            </p:nvSpPr>
            <p:spPr>
              <a:xfrm>
                <a:off x="5869876" y="1906206"/>
                <a:ext cx="723265" cy="267335"/>
              </a:xfrm>
              <a:prstGeom prst="rect">
                <a:avLst/>
              </a:prstGeom>
              <a:noFill/>
            </p:spPr>
            <p:txBody>
              <a:bodyPr wrap="none" rtlCol="0" anchor="t">
                <a:spAutoFit/>
              </a:bodyPr>
              <a:lstStyle/>
              <a:p>
                <a:pPr/>
                <a14:m>
                  <m:oMathPara xmlns:m="http://schemas.openxmlformats.org/officeDocument/2006/math">
                    <m:oMathParaPr>
                      <m:jc m:val="centerGroup"/>
                    </m:oMathParaPr>
                    <m:oMath xmlns:m="http://schemas.openxmlformats.org/officeDocument/2006/math">
                      <m:r>
                        <m:rPr>
                          <m:sty m:val="p"/>
                        </m:rPr>
                        <a:rPr lang="en-US" altLang="zh-CN" sz="1200">
                          <a:latin typeface="Cambria Math" panose="02040503050406030204" charset="0"/>
                          <a:cs typeface="Cambria Math" panose="02040503050406030204" charset="0"/>
                        </a:rPr>
                        <m:t>mol</m:t>
                      </m:r>
                      <m:r>
                        <a:rPr lang="en-US" altLang="zh-CN" sz="1200">
                          <a:latin typeface="Cambria Math" panose="02040503050406030204" charset="0"/>
                          <a:ea typeface="MS Mincho" charset="0"/>
                          <a:cs typeface="Cambria Math" panose="02040503050406030204" charset="0"/>
                        </a:rPr>
                        <m:t>/</m:t>
                      </m:r>
                      <m:sSup>
                        <m:sSupPr>
                          <m:ctrlPr>
                            <a:rPr lang="en-US" altLang="zh-CN" sz="1200" i="1">
                              <a:latin typeface="Cambria Math" panose="02040503050406030204" pitchFamily="18" charset="0"/>
                              <a:cs typeface="Cambria Math" panose="02040503050406030204" charset="0"/>
                            </a:rPr>
                          </m:ctrlPr>
                        </m:sSupPr>
                        <m:e>
                          <m:r>
                            <m:rPr>
                              <m:sty m:val="p"/>
                            </m:rPr>
                            <a:rPr lang="en-US" altLang="zh-CN" sz="1200">
                              <a:latin typeface="Cambria Math" panose="02040503050406030204" charset="0"/>
                              <a:cs typeface="Cambria Math" panose="02040503050406030204" charset="0"/>
                            </a:rPr>
                            <m:t>m</m:t>
                          </m:r>
                        </m:e>
                        <m:sup>
                          <m:r>
                            <a:rPr lang="en-US" altLang="zh-CN" sz="1200">
                              <a:latin typeface="Cambria Math" panose="02040503050406030204" charset="0"/>
                              <a:ea typeface="MS Mincho" charset="0"/>
                              <a:cs typeface="Cambria Math" panose="02040503050406030204" charset="0"/>
                            </a:rPr>
                            <m:t>3</m:t>
                          </m:r>
                        </m:sup>
                      </m:sSup>
                    </m:oMath>
                  </m:oMathPara>
                </a14:m>
                <a:endParaRPr lang="en-US" altLang="zh-CN" sz="1200">
                  <a:latin typeface="Cambria Math" panose="02040503050406030204" charset="0"/>
                  <a:cs typeface="Cambria Math" panose="02040503050406030204" charset="0"/>
                </a:endParaRPr>
              </a:p>
            </p:txBody>
          </p:sp>
        </mc:Choice>
        <mc:Fallback xmlns="">
          <p:sp>
            <p:nvSpPr>
              <p:cNvPr id="15" name="文本框 14"/>
              <p:cNvSpPr txBox="1">
                <a:spLocks noRot="1" noChangeAspect="1" noMove="1" noResize="1" noEditPoints="1" noAdjustHandles="1" noChangeArrowheads="1" noChangeShapeType="1" noTextEdit="1"/>
              </p:cNvSpPr>
              <p:nvPr/>
            </p:nvSpPr>
            <p:spPr>
              <a:xfrm>
                <a:off x="5869876" y="1906206"/>
                <a:ext cx="723265" cy="267335"/>
              </a:xfrm>
              <a:prstGeom prst="rect">
                <a:avLst/>
              </a:prstGeom>
              <a:blipFill rotWithShape="1">
                <a:blip r:embed="rId12"/>
                <a:stretch>
                  <a:fillRect l="-79" t="-214" r="79" b="214"/>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6" name="文本框 15"/>
              <p:cNvSpPr txBox="1"/>
              <p:nvPr/>
            </p:nvSpPr>
            <p:spPr>
              <a:xfrm>
                <a:off x="2750121" y="4455096"/>
                <a:ext cx="723265" cy="267335"/>
              </a:xfrm>
              <a:prstGeom prst="rect">
                <a:avLst/>
              </a:prstGeom>
              <a:noFill/>
            </p:spPr>
            <p:txBody>
              <a:bodyPr wrap="none" rtlCol="0" anchor="t">
                <a:spAutoFit/>
              </a:bodyPr>
              <a:lstStyle/>
              <a:p>
                <a:pPr/>
                <a14:m>
                  <m:oMathPara xmlns:m="http://schemas.openxmlformats.org/officeDocument/2006/math">
                    <m:oMathParaPr>
                      <m:jc m:val="centerGroup"/>
                    </m:oMathParaPr>
                    <m:oMath xmlns:m="http://schemas.openxmlformats.org/officeDocument/2006/math">
                      <m:r>
                        <m:rPr>
                          <m:sty m:val="p"/>
                        </m:rPr>
                        <a:rPr lang="en-US" altLang="zh-CN" sz="1200">
                          <a:latin typeface="Cambria Math" panose="02040503050406030204" charset="0"/>
                          <a:cs typeface="Cambria Math" panose="02040503050406030204" charset="0"/>
                        </a:rPr>
                        <m:t>mol</m:t>
                      </m:r>
                      <m:r>
                        <a:rPr lang="en-US" altLang="zh-CN" sz="1200">
                          <a:latin typeface="Cambria Math" panose="02040503050406030204" charset="0"/>
                          <a:ea typeface="MS Mincho" charset="0"/>
                          <a:cs typeface="Cambria Math" panose="02040503050406030204" charset="0"/>
                        </a:rPr>
                        <m:t>/</m:t>
                      </m:r>
                      <m:sSup>
                        <m:sSupPr>
                          <m:ctrlPr>
                            <a:rPr lang="en-US" altLang="zh-CN" sz="1200" i="1">
                              <a:latin typeface="Cambria Math" panose="02040503050406030204" pitchFamily="18" charset="0"/>
                              <a:cs typeface="Cambria Math" panose="02040503050406030204" charset="0"/>
                            </a:rPr>
                          </m:ctrlPr>
                        </m:sSupPr>
                        <m:e>
                          <m:r>
                            <m:rPr>
                              <m:sty m:val="p"/>
                            </m:rPr>
                            <a:rPr lang="en-US" altLang="zh-CN" sz="1200">
                              <a:latin typeface="Cambria Math" panose="02040503050406030204" charset="0"/>
                              <a:cs typeface="Cambria Math" panose="02040503050406030204" charset="0"/>
                            </a:rPr>
                            <m:t>m</m:t>
                          </m:r>
                        </m:e>
                        <m:sup>
                          <m:r>
                            <a:rPr lang="en-US" altLang="zh-CN" sz="1200">
                              <a:latin typeface="Cambria Math" panose="02040503050406030204" charset="0"/>
                              <a:ea typeface="MS Mincho" charset="0"/>
                              <a:cs typeface="Cambria Math" panose="02040503050406030204" charset="0"/>
                            </a:rPr>
                            <m:t>3</m:t>
                          </m:r>
                        </m:sup>
                      </m:sSup>
                    </m:oMath>
                  </m:oMathPara>
                </a14:m>
                <a:endParaRPr lang="en-US" altLang="zh-CN" sz="1200">
                  <a:latin typeface="Cambria Math" panose="02040503050406030204" charset="0"/>
                  <a:cs typeface="Cambria Math" panose="02040503050406030204" charset="0"/>
                </a:endParaRPr>
              </a:p>
            </p:txBody>
          </p:sp>
        </mc:Choice>
        <mc:Fallback xmlns="">
          <p:sp>
            <p:nvSpPr>
              <p:cNvPr id="16" name="文本框 15"/>
              <p:cNvSpPr txBox="1">
                <a:spLocks noRot="1" noChangeAspect="1" noMove="1" noResize="1" noEditPoints="1" noAdjustHandles="1" noChangeArrowheads="1" noChangeShapeType="1" noTextEdit="1"/>
              </p:cNvSpPr>
              <p:nvPr/>
            </p:nvSpPr>
            <p:spPr>
              <a:xfrm>
                <a:off x="2750121" y="4455096"/>
                <a:ext cx="723265" cy="267335"/>
              </a:xfrm>
              <a:prstGeom prst="rect">
                <a:avLst/>
              </a:prstGeom>
              <a:blipFill rotWithShape="1">
                <a:blip r:embed="rId12"/>
                <a:stretch>
                  <a:fillRect l="-79" t="-214" r="79" b="214"/>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7" name="文本框 16"/>
              <p:cNvSpPr txBox="1"/>
              <p:nvPr/>
            </p:nvSpPr>
            <p:spPr>
              <a:xfrm>
                <a:off x="5869876" y="4455096"/>
                <a:ext cx="723265" cy="267335"/>
              </a:xfrm>
              <a:prstGeom prst="rect">
                <a:avLst/>
              </a:prstGeom>
              <a:noFill/>
            </p:spPr>
            <p:txBody>
              <a:bodyPr wrap="none" rtlCol="0" anchor="t">
                <a:spAutoFit/>
              </a:bodyPr>
              <a:lstStyle/>
              <a:p>
                <a:pPr/>
                <a14:m>
                  <m:oMathPara xmlns:m="http://schemas.openxmlformats.org/officeDocument/2006/math">
                    <m:oMathParaPr>
                      <m:jc m:val="centerGroup"/>
                    </m:oMathParaPr>
                    <m:oMath xmlns:m="http://schemas.openxmlformats.org/officeDocument/2006/math">
                      <m:r>
                        <m:rPr>
                          <m:sty m:val="p"/>
                        </m:rPr>
                        <a:rPr lang="en-US" altLang="zh-CN" sz="1200">
                          <a:latin typeface="Cambria Math" panose="02040503050406030204" charset="0"/>
                          <a:cs typeface="Cambria Math" panose="02040503050406030204" charset="0"/>
                        </a:rPr>
                        <m:t>mol</m:t>
                      </m:r>
                      <m:r>
                        <a:rPr lang="en-US" altLang="zh-CN" sz="1200">
                          <a:latin typeface="Cambria Math" panose="02040503050406030204" charset="0"/>
                          <a:ea typeface="MS Mincho" charset="0"/>
                          <a:cs typeface="Cambria Math" panose="02040503050406030204" charset="0"/>
                        </a:rPr>
                        <m:t>/</m:t>
                      </m:r>
                      <m:sSup>
                        <m:sSupPr>
                          <m:ctrlPr>
                            <a:rPr lang="en-US" altLang="zh-CN" sz="1200" i="1">
                              <a:latin typeface="Cambria Math" panose="02040503050406030204" pitchFamily="18" charset="0"/>
                              <a:cs typeface="Cambria Math" panose="02040503050406030204" charset="0"/>
                            </a:rPr>
                          </m:ctrlPr>
                        </m:sSupPr>
                        <m:e>
                          <m:r>
                            <m:rPr>
                              <m:sty m:val="p"/>
                            </m:rPr>
                            <a:rPr lang="en-US" altLang="zh-CN" sz="1200">
                              <a:latin typeface="Cambria Math" panose="02040503050406030204" charset="0"/>
                              <a:cs typeface="Cambria Math" panose="02040503050406030204" charset="0"/>
                            </a:rPr>
                            <m:t>m</m:t>
                          </m:r>
                        </m:e>
                        <m:sup>
                          <m:r>
                            <a:rPr lang="en-US" altLang="zh-CN" sz="1200">
                              <a:latin typeface="Cambria Math" panose="02040503050406030204" charset="0"/>
                              <a:ea typeface="MS Mincho" charset="0"/>
                              <a:cs typeface="Cambria Math" panose="02040503050406030204" charset="0"/>
                            </a:rPr>
                            <m:t>3</m:t>
                          </m:r>
                        </m:sup>
                      </m:sSup>
                    </m:oMath>
                  </m:oMathPara>
                </a14:m>
                <a:endParaRPr lang="en-US" altLang="zh-CN" sz="1200">
                  <a:latin typeface="Cambria Math" panose="02040503050406030204" charset="0"/>
                  <a:cs typeface="Cambria Math" panose="02040503050406030204" charset="0"/>
                </a:endParaRPr>
              </a:p>
            </p:txBody>
          </p:sp>
        </mc:Choice>
        <mc:Fallback xmlns="">
          <p:sp>
            <p:nvSpPr>
              <p:cNvPr id="17" name="文本框 16"/>
              <p:cNvSpPr txBox="1">
                <a:spLocks noRot="1" noChangeAspect="1" noMove="1" noResize="1" noEditPoints="1" noAdjustHandles="1" noChangeArrowheads="1" noChangeShapeType="1" noTextEdit="1"/>
              </p:cNvSpPr>
              <p:nvPr/>
            </p:nvSpPr>
            <p:spPr>
              <a:xfrm>
                <a:off x="5869876" y="4455096"/>
                <a:ext cx="723265" cy="267335"/>
              </a:xfrm>
              <a:prstGeom prst="rect">
                <a:avLst/>
              </a:prstGeom>
              <a:blipFill rotWithShape="1">
                <a:blip r:embed="rId12"/>
                <a:stretch>
                  <a:fillRect l="-79" t="-214" r="79" b="214"/>
                </a:stretch>
              </a:blipFill>
            </p:spPr>
            <p:txBody>
              <a:bodyPr/>
              <a:lstStyle/>
              <a:p>
                <a:r>
                  <a:rPr lang="zh-CN" altLang="en-US">
                    <a:noFill/>
                  </a:rPr>
                  <a:t> </a:t>
                </a:r>
              </a:p>
            </p:txBody>
          </p:sp>
        </mc:Fallback>
      </mc:AlternateContent>
      <p:sp>
        <p:nvSpPr>
          <p:cNvPr id="8" name="燕尾形箭头 7"/>
          <p:cNvSpPr/>
          <p:nvPr/>
        </p:nvSpPr>
        <p:spPr>
          <a:xfrm>
            <a:off x="6158865" y="4175125"/>
            <a:ext cx="789305" cy="280035"/>
          </a:xfrm>
          <a:prstGeom prst="notchedRightArrow">
            <a:avLst>
              <a:gd name="adj1" fmla="val 50000"/>
              <a:gd name="adj2" fmla="val 112471"/>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6913245" y="1624330"/>
            <a:ext cx="4368800" cy="460375"/>
          </a:xfrm>
          <a:prstGeom prst="rect">
            <a:avLst/>
          </a:prstGeom>
          <a:noFill/>
          <a:ln w="9525">
            <a:noFill/>
          </a:ln>
        </p:spPr>
        <p:txBody>
          <a:bodyPr wrap="square">
            <a:spAutoFit/>
          </a:bodyPr>
          <a:lstStyle/>
          <a:p>
            <a:pPr indent="0" fontAlgn="auto">
              <a:lnSpc>
                <a:spcPct val="150000"/>
              </a:lnSpc>
              <a:buFont typeface="Wingdings" panose="05000000000000000000" charset="0"/>
              <a:buNone/>
            </a:pPr>
            <a:r>
              <a:rPr lang="zh-CN" altLang="en-US" sz="1600" b="0">
                <a:solidFill>
                  <a:srgbClr val="002060"/>
                </a:solidFill>
                <a:latin typeface="微软雅黑" panose="020B0503020204020204" charset="-122"/>
                <a:ea typeface="微软雅黑" panose="020B0503020204020204" charset="-122"/>
                <a:cs typeface="仿宋_GB2312" panose="02010609030101010101" charset="-122"/>
              </a:rPr>
              <a:t>以两股气体混合角度为</a:t>
            </a:r>
            <a:r>
              <a:rPr lang="en-US" altLang="zh-CN" sz="1600" b="0">
                <a:solidFill>
                  <a:srgbClr val="002060"/>
                </a:solidFill>
                <a:latin typeface="微软雅黑" panose="020B0503020204020204" charset="-122"/>
                <a:ea typeface="微软雅黑" panose="020B0503020204020204" charset="-122"/>
                <a:cs typeface="仿宋_GB2312" panose="02010609030101010101" charset="-122"/>
              </a:rPr>
              <a:t>90</a:t>
            </a:r>
            <a:r>
              <a:rPr lang="zh-CN" altLang="en-US" sz="1600" b="0">
                <a:solidFill>
                  <a:srgbClr val="002060"/>
                </a:solidFill>
                <a:latin typeface="微软雅黑" panose="020B0503020204020204" charset="-122"/>
                <a:ea typeface="微软雅黑" panose="020B0503020204020204" charset="-122"/>
                <a:cs typeface="仿宋_GB2312" panose="02010609030101010101" charset="-122"/>
              </a:rPr>
              <a:t>°的管道为例：</a:t>
            </a:r>
          </a:p>
        </p:txBody>
      </p:sp>
      <p:sp>
        <p:nvSpPr>
          <p:cNvPr id="18" name="文本框 18"/>
          <p:cNvSpPr txBox="1"/>
          <p:nvPr/>
        </p:nvSpPr>
        <p:spPr>
          <a:xfrm>
            <a:off x="6593205" y="1144270"/>
            <a:ext cx="3267710" cy="460375"/>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r>
              <a:rPr lang="zh-CN" altLang="en-US" sz="2400" b="1" dirty="0">
                <a:latin typeface="微软雅黑" panose="020B0503020204020204" charset="-122"/>
                <a:ea typeface="微软雅黑" panose="020B0503020204020204" charset="-122"/>
              </a:rPr>
              <a:t>分离强度量化混合效果</a:t>
            </a:r>
            <a:r>
              <a:rPr lang="en-US" altLang="zh-CN" sz="2400" b="1" dirty="0">
                <a:latin typeface="微软雅黑" panose="020B0503020204020204" charset="-122"/>
                <a:ea typeface="微软雅黑" panose="020B0503020204020204" charset="-122"/>
              </a:rPr>
              <a:t> </a:t>
            </a:r>
            <a:endParaRPr lang="zh-CN" altLang="en-US" sz="2400" b="1" dirty="0">
              <a:latin typeface="微软雅黑" panose="020B0503020204020204" charset="-122"/>
              <a:ea typeface="微软雅黑" panose="020B0503020204020204" charset="-122"/>
            </a:endParaRPr>
          </a:p>
        </p:txBody>
      </p:sp>
      <mc:AlternateContent xmlns:mc="http://schemas.openxmlformats.org/markup-compatibility/2006" xmlns:a14="http://schemas.microsoft.com/office/drawing/2010/main">
        <mc:Choice Requires="a14">
          <p:sp>
            <p:nvSpPr>
              <p:cNvPr id="20" name="文本框 19"/>
              <p:cNvSpPr txBox="1"/>
              <p:nvPr/>
            </p:nvSpPr>
            <p:spPr>
              <a:xfrm>
                <a:off x="7872031" y="4211256"/>
                <a:ext cx="2927985" cy="697230"/>
              </a:xfrm>
              <a:prstGeom prst="rect">
                <a:avLst/>
              </a:prstGeom>
              <a:noFill/>
            </p:spPr>
            <p:txBody>
              <a:bodyPr wrap="none" rtlCol="0" anchor="t">
                <a:spAutoFit/>
              </a:bodyPr>
              <a:lstStyle/>
              <a:p>
                <a:pPr algn="l"/>
                <a14:m>
                  <m:oMathPara xmlns:m="http://schemas.openxmlformats.org/officeDocument/2006/math">
                    <m:oMathParaPr>
                      <m:jc m:val="centerGroup"/>
                    </m:oMathParaPr>
                    <m:oMath xmlns:m="http://schemas.openxmlformats.org/officeDocument/2006/math">
                      <m:sSub>
                        <m:sSubPr>
                          <m:ctrlPr>
                            <a:rPr lang="en-US" altLang="zh-CN" sz="1600" i="1">
                              <a:latin typeface="Cambria Math" panose="02040503050406030204" pitchFamily="18" charset="0"/>
                              <a:cs typeface="Cambria Math" panose="02040503050406030204" charset="0"/>
                            </a:rPr>
                          </m:ctrlPr>
                        </m:sSubPr>
                        <m:e>
                          <m:r>
                            <a:rPr lang="en-US" altLang="zh-CN" sz="1600" i="1">
                              <a:latin typeface="Cambria Math" panose="02040503050406030204" charset="0"/>
                              <a:cs typeface="Cambria Math" panose="02040503050406030204" charset="0"/>
                            </a:rPr>
                            <m:t>𝐼</m:t>
                          </m:r>
                        </m:e>
                        <m:sub>
                          <m:r>
                            <a:rPr lang="en-US" altLang="zh-CN" sz="1600" i="1">
                              <a:latin typeface="Cambria Math" panose="02040503050406030204" charset="0"/>
                              <a:cs typeface="Cambria Math" panose="02040503050406030204" charset="0"/>
                            </a:rPr>
                            <m:t>𝑚</m:t>
                          </m:r>
                        </m:sub>
                      </m:sSub>
                      <m:r>
                        <a:rPr lang="en-US" altLang="zh-CN" sz="1600" i="1">
                          <a:latin typeface="Cambria Math" panose="02040503050406030204" charset="0"/>
                          <a:cs typeface="Cambria Math" panose="02040503050406030204" charset="0"/>
                        </a:rPr>
                        <m:t>(</m:t>
                      </m:r>
                      <m:r>
                        <a:rPr lang="en-US" altLang="zh-CN" sz="1600" i="1">
                          <a:latin typeface="Cambria Math" panose="02040503050406030204" charset="0"/>
                          <a:cs typeface="Cambria Math" panose="02040503050406030204" charset="0"/>
                        </a:rPr>
                        <m:t>𝑧</m:t>
                      </m:r>
                      <m:r>
                        <a:rPr lang="en-US" altLang="zh-CN" sz="1600" i="1">
                          <a:latin typeface="Cambria Math" panose="02040503050406030204" charset="0"/>
                          <a:cs typeface="Cambria Math" panose="02040503050406030204" charset="0"/>
                        </a:rPr>
                        <m:t>)=</m:t>
                      </m:r>
                      <m:f>
                        <m:fPr>
                          <m:ctrlPr>
                            <a:rPr lang="en-US" altLang="zh-CN" sz="1600" i="1">
                              <a:latin typeface="Cambria Math" panose="02040503050406030204" pitchFamily="18" charset="0"/>
                              <a:cs typeface="Cambria Math" panose="02040503050406030204" charset="0"/>
                            </a:rPr>
                          </m:ctrlPr>
                        </m:fPr>
                        <m:num>
                          <m:nary>
                            <m:naryPr>
                              <m:chr m:val="∑"/>
                              <m:limLoc m:val="undOvr"/>
                              <m:subHide m:val="on"/>
                              <m:supHide m:val="on"/>
                              <m:ctrlPr>
                                <a:rPr lang="en-US" altLang="zh-CN" sz="1600" i="1">
                                  <a:latin typeface="Cambria Math" panose="02040503050406030204" pitchFamily="18" charset="0"/>
                                  <a:cs typeface="Cambria Math" panose="02040503050406030204" charset="0"/>
                                </a:rPr>
                              </m:ctrlPr>
                            </m:naryPr>
                            <m:sub/>
                            <m:sup/>
                            <m:e>
                              <m:sSup>
                                <m:sSupPr>
                                  <m:ctrlPr>
                                    <a:rPr lang="en-US" altLang="zh-CN" sz="1600" i="1">
                                      <a:latin typeface="Cambria Math" panose="02040503050406030204" pitchFamily="18" charset="0"/>
                                      <a:cs typeface="Cambria Math" panose="02040503050406030204" charset="0"/>
                                    </a:rPr>
                                  </m:ctrlPr>
                                </m:sSupPr>
                                <m:e>
                                  <m:d>
                                    <m:dPr>
                                      <m:ctrlPr>
                                        <a:rPr lang="en-US" altLang="zh-CN" sz="1600" i="1">
                                          <a:latin typeface="Cambria Math" panose="02040503050406030204" pitchFamily="18" charset="0"/>
                                          <a:cs typeface="Cambria Math" panose="02040503050406030204" charset="0"/>
                                        </a:rPr>
                                      </m:ctrlPr>
                                    </m:dPr>
                                    <m:e>
                                      <m:sSub>
                                        <m:sSubPr>
                                          <m:ctrlPr>
                                            <a:rPr lang="en-US" altLang="zh-CN" sz="1600" i="1">
                                              <a:latin typeface="Cambria Math" panose="02040503050406030204" pitchFamily="18" charset="0"/>
                                              <a:cs typeface="Cambria Math" panose="02040503050406030204" charset="0"/>
                                            </a:rPr>
                                          </m:ctrlPr>
                                        </m:sSubPr>
                                        <m:e>
                                          <m:r>
                                            <a:rPr lang="en-US" altLang="zh-CN" sz="1600" i="1">
                                              <a:latin typeface="Cambria Math" panose="02040503050406030204" charset="0"/>
                                              <a:cs typeface="Cambria Math" panose="02040503050406030204" charset="0"/>
                                            </a:rPr>
                                            <m:t>𝜑</m:t>
                                          </m:r>
                                        </m:e>
                                        <m:sub>
                                          <m:r>
                                            <a:rPr lang="en-US" altLang="zh-CN" sz="1600" i="1">
                                              <a:latin typeface="Cambria Math" panose="02040503050406030204" charset="0"/>
                                              <a:cs typeface="Cambria Math" panose="02040503050406030204" charset="0"/>
                                            </a:rPr>
                                            <m:t>𝑖</m:t>
                                          </m:r>
                                          <m:r>
                                            <a:rPr lang="en-US" altLang="zh-CN" sz="1600" i="1">
                                              <a:latin typeface="Cambria Math" panose="02040503050406030204" charset="0"/>
                                              <a:cs typeface="Cambria Math" panose="02040503050406030204" charset="0"/>
                                            </a:rPr>
                                            <m:t>,</m:t>
                                          </m:r>
                                          <m:r>
                                            <a:rPr lang="en-US" altLang="zh-CN" sz="1600" i="1">
                                              <a:latin typeface="Cambria Math" panose="02040503050406030204" charset="0"/>
                                              <a:cs typeface="Cambria Math" panose="02040503050406030204" charset="0"/>
                                            </a:rPr>
                                            <m:t>𝑥𝑦</m:t>
                                          </m:r>
                                        </m:sub>
                                      </m:sSub>
                                      <m:r>
                                        <a:rPr lang="en-US" altLang="zh-CN" sz="1600" i="1">
                                          <a:latin typeface="Cambria Math" panose="02040503050406030204" charset="0"/>
                                          <a:cs typeface="Cambria Math" panose="02040503050406030204" charset="0"/>
                                        </a:rPr>
                                        <m:t>(</m:t>
                                      </m:r>
                                      <m:r>
                                        <a:rPr lang="en-US" altLang="zh-CN" sz="1600" i="1">
                                          <a:latin typeface="Cambria Math" panose="02040503050406030204" charset="0"/>
                                          <a:cs typeface="Cambria Math" panose="02040503050406030204" charset="0"/>
                                        </a:rPr>
                                        <m:t>𝑧</m:t>
                                      </m:r>
                                      <m:r>
                                        <a:rPr lang="en-US" altLang="zh-CN" sz="1600" i="1">
                                          <a:latin typeface="Cambria Math" panose="02040503050406030204" charset="0"/>
                                          <a:cs typeface="Cambria Math" panose="02040503050406030204" charset="0"/>
                                        </a:rPr>
                                        <m:t>)−</m:t>
                                      </m:r>
                                      <m:acc>
                                        <m:accPr>
                                          <m:chr m:val="̅"/>
                                          <m:ctrlPr>
                                            <a:rPr lang="en-US" altLang="zh-CN" sz="1600" i="1">
                                              <a:latin typeface="Cambria Math" panose="02040503050406030204" pitchFamily="18" charset="0"/>
                                              <a:cs typeface="Cambria Math" panose="02040503050406030204" charset="0"/>
                                            </a:rPr>
                                          </m:ctrlPr>
                                        </m:accPr>
                                        <m:e>
                                          <m:sSub>
                                            <m:sSubPr>
                                              <m:ctrlPr>
                                                <a:rPr lang="en-US" altLang="zh-CN" sz="1600" i="1">
                                                  <a:latin typeface="Cambria Math" panose="02040503050406030204" pitchFamily="18" charset="0"/>
                                                  <a:cs typeface="Cambria Math" panose="02040503050406030204" charset="0"/>
                                                </a:rPr>
                                              </m:ctrlPr>
                                            </m:sSubPr>
                                            <m:e>
                                              <m:r>
                                                <a:rPr lang="en-US" altLang="zh-CN" sz="1600" i="1">
                                                  <a:latin typeface="Cambria Math" panose="02040503050406030204" charset="0"/>
                                                  <a:cs typeface="Cambria Math" panose="02040503050406030204" charset="0"/>
                                                </a:rPr>
                                                <m:t>𝜑</m:t>
                                              </m:r>
                                            </m:e>
                                            <m:sub>
                                              <m:r>
                                                <a:rPr lang="en-US" altLang="zh-CN" sz="1600" i="1">
                                                  <a:latin typeface="Cambria Math" panose="02040503050406030204" charset="0"/>
                                                  <a:cs typeface="Cambria Math" panose="02040503050406030204" charset="0"/>
                                                </a:rPr>
                                                <m:t>𝑖</m:t>
                                              </m:r>
                                            </m:sub>
                                          </m:sSub>
                                          <m:r>
                                            <a:rPr lang="en-US" altLang="zh-CN" sz="1600" i="1">
                                              <a:latin typeface="Cambria Math" panose="02040503050406030204" charset="0"/>
                                              <a:cs typeface="Cambria Math" panose="02040503050406030204" charset="0"/>
                                            </a:rPr>
                                            <m:t>(</m:t>
                                          </m:r>
                                          <m:r>
                                            <a:rPr lang="en-US" altLang="zh-CN" sz="1600" i="1">
                                              <a:latin typeface="Cambria Math" panose="02040503050406030204" charset="0"/>
                                              <a:cs typeface="Cambria Math" panose="02040503050406030204" charset="0"/>
                                            </a:rPr>
                                            <m:t>𝑧</m:t>
                                          </m:r>
                                          <m:r>
                                            <a:rPr lang="en-US" altLang="zh-CN" sz="1600" i="1">
                                              <a:latin typeface="Cambria Math" panose="02040503050406030204" charset="0"/>
                                              <a:cs typeface="Cambria Math" panose="02040503050406030204" charset="0"/>
                                            </a:rPr>
                                            <m:t>)</m:t>
                                          </m:r>
                                        </m:e>
                                      </m:acc>
                                    </m:e>
                                  </m:d>
                                </m:e>
                                <m:sup>
                                  <m:r>
                                    <a:rPr lang="en-US" altLang="zh-CN" sz="1600" i="1">
                                      <a:latin typeface="Cambria Math" panose="02040503050406030204" charset="0"/>
                                      <a:cs typeface="Cambria Math" panose="02040503050406030204" charset="0"/>
                                    </a:rPr>
                                    <m:t>2</m:t>
                                  </m:r>
                                </m:sup>
                              </m:sSup>
                            </m:e>
                          </m:nary>
                        </m:num>
                        <m:den>
                          <m:r>
                            <a:rPr lang="en-US" altLang="zh-CN" sz="1600" i="1">
                              <a:latin typeface="Cambria Math" panose="02040503050406030204" charset="0"/>
                              <a:cs typeface="Cambria Math" panose="02040503050406030204" charset="0"/>
                            </a:rPr>
                            <m:t>𝑁</m:t>
                          </m:r>
                          <m:acc>
                            <m:accPr>
                              <m:chr m:val="̅"/>
                              <m:ctrlPr>
                                <a:rPr lang="en-US" altLang="zh-CN" sz="1600" i="1">
                                  <a:latin typeface="Cambria Math" panose="02040503050406030204" pitchFamily="18" charset="0"/>
                                  <a:cs typeface="Cambria Math" panose="02040503050406030204" charset="0"/>
                                </a:rPr>
                              </m:ctrlPr>
                            </m:accPr>
                            <m:e>
                              <m:sSub>
                                <m:sSubPr>
                                  <m:ctrlPr>
                                    <a:rPr lang="en-US" altLang="zh-CN" sz="1600" i="1">
                                      <a:latin typeface="Cambria Math" panose="02040503050406030204" pitchFamily="18" charset="0"/>
                                      <a:cs typeface="Cambria Math" panose="02040503050406030204" charset="0"/>
                                    </a:rPr>
                                  </m:ctrlPr>
                                </m:sSubPr>
                                <m:e>
                                  <m:r>
                                    <a:rPr lang="en-US" altLang="zh-CN" sz="1600" i="1">
                                      <a:latin typeface="Cambria Math" panose="02040503050406030204" charset="0"/>
                                      <a:cs typeface="Cambria Math" panose="02040503050406030204" charset="0"/>
                                    </a:rPr>
                                    <m:t>𝜑</m:t>
                                  </m:r>
                                </m:e>
                                <m:sub>
                                  <m:r>
                                    <a:rPr lang="en-US" altLang="zh-CN" sz="1600" i="1">
                                      <a:latin typeface="Cambria Math" panose="02040503050406030204" charset="0"/>
                                      <a:cs typeface="Cambria Math" panose="02040503050406030204" charset="0"/>
                                    </a:rPr>
                                    <m:t>𝑖</m:t>
                                  </m:r>
                                </m:sub>
                              </m:sSub>
                              <m:r>
                                <a:rPr lang="en-US" altLang="zh-CN" sz="1600" i="1">
                                  <a:latin typeface="Cambria Math" panose="02040503050406030204" charset="0"/>
                                  <a:cs typeface="Cambria Math" panose="02040503050406030204" charset="0"/>
                                </a:rPr>
                                <m:t>(</m:t>
                              </m:r>
                              <m:r>
                                <a:rPr lang="en-US" altLang="zh-CN" sz="1600" i="1">
                                  <a:latin typeface="Cambria Math" panose="02040503050406030204" charset="0"/>
                                  <a:cs typeface="Cambria Math" panose="02040503050406030204" charset="0"/>
                                </a:rPr>
                                <m:t>𝑧</m:t>
                              </m:r>
                              <m:r>
                                <a:rPr lang="en-US" altLang="zh-CN" sz="1600" i="1">
                                  <a:latin typeface="Cambria Math" panose="02040503050406030204" charset="0"/>
                                  <a:cs typeface="Cambria Math" panose="02040503050406030204" charset="0"/>
                                </a:rPr>
                                <m:t>)</m:t>
                              </m:r>
                            </m:e>
                          </m:acc>
                          <m:d>
                            <m:dPr>
                              <m:ctrlPr>
                                <a:rPr lang="en-US" altLang="zh-CN" sz="1600" i="1">
                                  <a:latin typeface="Cambria Math" panose="02040503050406030204" pitchFamily="18" charset="0"/>
                                  <a:cs typeface="Cambria Math" panose="02040503050406030204" charset="0"/>
                                </a:rPr>
                              </m:ctrlPr>
                            </m:dPr>
                            <m:e>
                              <m:r>
                                <a:rPr lang="en-US" altLang="zh-CN" sz="1600" i="1">
                                  <a:latin typeface="Cambria Math" panose="02040503050406030204" charset="0"/>
                                  <a:cs typeface="Cambria Math" panose="02040503050406030204" charset="0"/>
                                </a:rPr>
                                <m:t>1−</m:t>
                              </m:r>
                              <m:acc>
                                <m:accPr>
                                  <m:chr m:val="̅"/>
                                  <m:ctrlPr>
                                    <a:rPr lang="en-US" altLang="zh-CN" sz="1600" i="1">
                                      <a:latin typeface="Cambria Math" panose="02040503050406030204" pitchFamily="18" charset="0"/>
                                      <a:cs typeface="Cambria Math" panose="02040503050406030204" charset="0"/>
                                    </a:rPr>
                                  </m:ctrlPr>
                                </m:accPr>
                                <m:e>
                                  <m:sSub>
                                    <m:sSubPr>
                                      <m:ctrlPr>
                                        <a:rPr lang="en-US" altLang="zh-CN" sz="1600" i="1">
                                          <a:latin typeface="Cambria Math" panose="02040503050406030204" pitchFamily="18" charset="0"/>
                                          <a:cs typeface="Cambria Math" panose="02040503050406030204" charset="0"/>
                                        </a:rPr>
                                      </m:ctrlPr>
                                    </m:sSubPr>
                                    <m:e>
                                      <m:r>
                                        <a:rPr lang="en-US" altLang="zh-CN" sz="1600" i="1">
                                          <a:latin typeface="Cambria Math" panose="02040503050406030204" charset="0"/>
                                          <a:cs typeface="Cambria Math" panose="02040503050406030204" charset="0"/>
                                        </a:rPr>
                                        <m:t>𝜑</m:t>
                                      </m:r>
                                    </m:e>
                                    <m:sub>
                                      <m:r>
                                        <a:rPr lang="en-US" altLang="zh-CN" sz="1600" i="1">
                                          <a:latin typeface="Cambria Math" panose="02040503050406030204" charset="0"/>
                                          <a:cs typeface="Cambria Math" panose="02040503050406030204" charset="0"/>
                                        </a:rPr>
                                        <m:t>𝑖</m:t>
                                      </m:r>
                                    </m:sub>
                                  </m:sSub>
                                  <m:r>
                                    <a:rPr lang="en-US" altLang="zh-CN" sz="1600" i="1">
                                      <a:latin typeface="Cambria Math" panose="02040503050406030204" charset="0"/>
                                      <a:cs typeface="Cambria Math" panose="02040503050406030204" charset="0"/>
                                    </a:rPr>
                                    <m:t>(</m:t>
                                  </m:r>
                                  <m:r>
                                    <a:rPr lang="en-US" altLang="zh-CN" sz="1600" i="1">
                                      <a:latin typeface="Cambria Math" panose="02040503050406030204" charset="0"/>
                                      <a:cs typeface="Cambria Math" panose="02040503050406030204" charset="0"/>
                                    </a:rPr>
                                    <m:t>𝑧</m:t>
                                  </m:r>
                                  <m:r>
                                    <a:rPr lang="en-US" altLang="zh-CN" sz="1600" i="1">
                                      <a:latin typeface="Cambria Math" panose="02040503050406030204" charset="0"/>
                                      <a:cs typeface="Cambria Math" panose="02040503050406030204" charset="0"/>
                                    </a:rPr>
                                    <m:t>)</m:t>
                                  </m:r>
                                </m:e>
                              </m:acc>
                            </m:e>
                          </m:d>
                        </m:den>
                      </m:f>
                    </m:oMath>
                  </m:oMathPara>
                </a14:m>
                <a:endParaRPr lang="en-US" altLang="zh-CN" sz="1600" i="1">
                  <a:latin typeface="Cambria Math" panose="02040503050406030204" charset="0"/>
                  <a:cs typeface="Cambria Math" panose="02040503050406030204" charset="0"/>
                </a:endParaRPr>
              </a:p>
            </p:txBody>
          </p:sp>
        </mc:Choice>
        <mc:Fallback xmlns="">
          <p:sp>
            <p:nvSpPr>
              <p:cNvPr id="20" name="文本框 19"/>
              <p:cNvSpPr txBox="1">
                <a:spLocks noRot="1" noChangeAspect="1" noMove="1" noResize="1" noEditPoints="1" noAdjustHandles="1" noChangeArrowheads="1" noChangeShapeType="1" noTextEdit="1"/>
              </p:cNvSpPr>
              <p:nvPr/>
            </p:nvSpPr>
            <p:spPr>
              <a:xfrm>
                <a:off x="7872031" y="4211256"/>
                <a:ext cx="2927985" cy="697230"/>
              </a:xfrm>
              <a:prstGeom prst="rect">
                <a:avLst/>
              </a:prstGeom>
              <a:blipFill rotWithShape="1">
                <a:blip r:embed="rId13"/>
                <a:stretch>
                  <a:fillRect l="-20" t="-82" r="20" b="82"/>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21" name="文本框 20"/>
              <p:cNvSpPr txBox="1"/>
              <p:nvPr/>
            </p:nvSpPr>
            <p:spPr>
              <a:xfrm>
                <a:off x="6913245" y="4785360"/>
                <a:ext cx="5220970" cy="1951990"/>
              </a:xfrm>
              <a:prstGeom prst="rect">
                <a:avLst/>
              </a:prstGeom>
              <a:noFill/>
            </p:spPr>
            <p:txBody>
              <a:bodyPr wrap="square" rtlCol="0" anchor="t">
                <a:spAutoFit/>
              </a:bodyPr>
              <a:lstStyle/>
              <a:p>
                <a:pPr marL="285750" indent="-285750" algn="just" fontAlgn="auto">
                  <a:lnSpc>
                    <a:spcPct val="150000"/>
                  </a:lnSpc>
                  <a:buFont typeface="Wingdings" panose="05000000000000000000" charset="0"/>
                  <a:buChar char="Ø"/>
                </a:pPr>
                <a14:m>
                  <m:oMath xmlns:m="http://schemas.openxmlformats.org/officeDocument/2006/math">
                    <m:sSub>
                      <m:sSubPr>
                        <m:ctrlPr>
                          <a:rPr lang="zh-CN" altLang="en-US" sz="1400" i="1">
                            <a:solidFill>
                              <a:srgbClr val="002060"/>
                            </a:solidFill>
                            <a:latin typeface="Cambria Math" panose="02040503050406030204" pitchFamily="18" charset="0"/>
                            <a:ea typeface="微软雅黑" panose="020B0503020204020204" charset="-122"/>
                            <a:cs typeface="仿宋_GB2312" panose="02010609030101010101" charset="-122"/>
                          </a:rPr>
                        </m:ctrlPr>
                      </m:sSubPr>
                      <m:e>
                        <m:r>
                          <a:rPr lang="zh-CN" altLang="en-US" sz="1400">
                            <a:solidFill>
                              <a:srgbClr val="002060"/>
                            </a:solidFill>
                            <a:latin typeface="Cambria Math" panose="02040503050406030204" pitchFamily="18" charset="0"/>
                            <a:ea typeface="微软雅黑" panose="020B0503020204020204" charset="-122"/>
                            <a:cs typeface="仿宋_GB2312" panose="02010609030101010101" charset="-122"/>
                          </a:rPr>
                          <m:t>𝜑</m:t>
                        </m:r>
                      </m:e>
                      <m:sub>
                        <m:r>
                          <a:rPr lang="zh-CN" altLang="en-US" sz="1400">
                            <a:solidFill>
                              <a:srgbClr val="002060"/>
                            </a:solidFill>
                            <a:latin typeface="Cambria Math" panose="02040503050406030204" pitchFamily="18" charset="0"/>
                            <a:ea typeface="微软雅黑" panose="020B0503020204020204" charset="-122"/>
                            <a:cs typeface="仿宋_GB2312" panose="02010609030101010101" charset="-122"/>
                          </a:rPr>
                          <m:t>𝑖</m:t>
                        </m:r>
                        <m:r>
                          <a:rPr lang="zh-CN" altLang="en-US" sz="1400">
                            <a:solidFill>
                              <a:srgbClr val="002060"/>
                            </a:solidFill>
                            <a:latin typeface="Cambria Math" panose="02040503050406030204" pitchFamily="18" charset="0"/>
                            <a:ea typeface="微软雅黑" panose="020B0503020204020204" charset="-122"/>
                            <a:cs typeface="仿宋_GB2312" panose="02010609030101010101" charset="-122"/>
                          </a:rPr>
                          <m:t>,</m:t>
                        </m:r>
                        <m:r>
                          <a:rPr lang="zh-CN" altLang="en-US" sz="1400">
                            <a:solidFill>
                              <a:srgbClr val="002060"/>
                            </a:solidFill>
                            <a:latin typeface="Cambria Math" panose="02040503050406030204" pitchFamily="18" charset="0"/>
                            <a:ea typeface="微软雅黑" panose="020B0503020204020204" charset="-122"/>
                            <a:cs typeface="仿宋_GB2312" panose="02010609030101010101" charset="-122"/>
                          </a:rPr>
                          <m:t>𝑥𝑦</m:t>
                        </m:r>
                      </m:sub>
                    </m:sSub>
                    <m:r>
                      <a:rPr lang="zh-CN" altLang="en-US" sz="1400">
                        <a:solidFill>
                          <a:srgbClr val="002060"/>
                        </a:solidFill>
                        <a:latin typeface="Cambria Math" panose="02040503050406030204" pitchFamily="18" charset="0"/>
                        <a:ea typeface="微软雅黑" panose="020B0503020204020204" charset="-122"/>
                        <a:cs typeface="仿宋_GB2312" panose="02010609030101010101" charset="-122"/>
                      </a:rPr>
                      <m:t>(</m:t>
                    </m:r>
                    <m:r>
                      <a:rPr lang="zh-CN" altLang="en-US" sz="1400">
                        <a:solidFill>
                          <a:srgbClr val="002060"/>
                        </a:solidFill>
                        <a:latin typeface="Cambria Math" panose="02040503050406030204" pitchFamily="18" charset="0"/>
                        <a:ea typeface="微软雅黑" panose="020B0503020204020204" charset="-122"/>
                        <a:cs typeface="仿宋_GB2312" panose="02010609030101010101" charset="-122"/>
                      </a:rPr>
                      <m:t>𝑧</m:t>
                    </m:r>
                    <m:r>
                      <a:rPr lang="zh-CN" altLang="en-US" sz="1400">
                        <a:solidFill>
                          <a:srgbClr val="002060"/>
                        </a:solidFill>
                        <a:latin typeface="Cambria Math" panose="02040503050406030204" pitchFamily="18" charset="0"/>
                        <a:ea typeface="微软雅黑" panose="020B0503020204020204" charset="-122"/>
                        <a:cs typeface="仿宋_GB2312" panose="02010609030101010101" charset="-122"/>
                      </a:rPr>
                      <m:t>)</m:t>
                    </m:r>
                  </m:oMath>
                </a14:m>
                <a:r>
                  <a:rPr lang="zh-CN" altLang="en-US" sz="1400">
                    <a:solidFill>
                      <a:srgbClr val="002060"/>
                    </a:solidFill>
                    <a:latin typeface="微软雅黑" panose="020B0503020204020204" charset="-122"/>
                    <a:ea typeface="微软雅黑" panose="020B0503020204020204" charset="-122"/>
                    <a:cs typeface="仿宋_GB2312" panose="02010609030101010101" charset="-122"/>
                  </a:rPr>
                  <a:t>为z轴上z点截面上网格坐标为</a:t>
                </a:r>
                <a:r>
                  <a:rPr lang="en-US" altLang="zh-CN" sz="1400">
                    <a:solidFill>
                      <a:srgbClr val="002060"/>
                    </a:solidFill>
                    <a:latin typeface="微软雅黑" panose="020B0503020204020204" charset="-122"/>
                    <a:ea typeface="微软雅黑" panose="020B0503020204020204" charset="-122"/>
                    <a:cs typeface="仿宋_GB2312" panose="02010609030101010101" charset="-122"/>
                  </a:rPr>
                  <a:t>x,y,z</a:t>
                </a:r>
                <a:r>
                  <a:rPr lang="zh-CN" altLang="en-US" sz="1400">
                    <a:solidFill>
                      <a:srgbClr val="002060"/>
                    </a:solidFill>
                    <a:latin typeface="微软雅黑" panose="020B0503020204020204" charset="-122"/>
                    <a:ea typeface="微软雅黑" panose="020B0503020204020204" charset="-122"/>
                    <a:cs typeface="仿宋_GB2312" panose="02010609030101010101" charset="-122"/>
                  </a:rPr>
                  <a:t>上气体i的摩尔分量；</a:t>
                </a:r>
              </a:p>
              <a:p>
                <a:pPr marL="285750" indent="-285750" algn="just" fontAlgn="auto">
                  <a:lnSpc>
                    <a:spcPct val="150000"/>
                  </a:lnSpc>
                  <a:buFont typeface="Wingdings" panose="05000000000000000000" charset="0"/>
                  <a:buChar char="Ø"/>
                </a:pPr>
                <a14:m>
                  <m:oMath xmlns:m="http://schemas.openxmlformats.org/officeDocument/2006/math">
                    <m:acc>
                      <m:accPr>
                        <m:chr m:val="̅"/>
                        <m:ctrlPr>
                          <a:rPr lang="zh-CN" altLang="en-US" sz="1400" i="1">
                            <a:solidFill>
                              <a:srgbClr val="002060"/>
                            </a:solidFill>
                            <a:latin typeface="Cambria Math" panose="02040503050406030204" pitchFamily="18" charset="0"/>
                            <a:ea typeface="微软雅黑" panose="020B0503020204020204" charset="-122"/>
                            <a:cs typeface="仿宋_GB2312" panose="02010609030101010101" charset="-122"/>
                          </a:rPr>
                        </m:ctrlPr>
                      </m:accPr>
                      <m:e>
                        <m:sSub>
                          <m:sSubPr>
                            <m:ctrlPr>
                              <a:rPr lang="zh-CN" altLang="en-US" sz="1400" i="1">
                                <a:solidFill>
                                  <a:srgbClr val="002060"/>
                                </a:solidFill>
                                <a:latin typeface="Cambria Math" panose="02040503050406030204" pitchFamily="18" charset="0"/>
                                <a:ea typeface="微软雅黑" panose="020B0503020204020204" charset="-122"/>
                                <a:cs typeface="仿宋_GB2312" panose="02010609030101010101" charset="-122"/>
                              </a:rPr>
                            </m:ctrlPr>
                          </m:sSubPr>
                          <m:e>
                            <m:r>
                              <a:rPr lang="zh-CN" altLang="en-US" sz="1400">
                                <a:solidFill>
                                  <a:srgbClr val="002060"/>
                                </a:solidFill>
                                <a:latin typeface="Cambria Math" panose="02040503050406030204" pitchFamily="18" charset="0"/>
                                <a:ea typeface="微软雅黑" panose="020B0503020204020204" charset="-122"/>
                                <a:cs typeface="仿宋_GB2312" panose="02010609030101010101" charset="-122"/>
                              </a:rPr>
                              <m:t>𝜑</m:t>
                            </m:r>
                          </m:e>
                          <m:sub>
                            <m:r>
                              <a:rPr lang="zh-CN" altLang="en-US" sz="1400">
                                <a:solidFill>
                                  <a:srgbClr val="002060"/>
                                </a:solidFill>
                                <a:latin typeface="Cambria Math" panose="02040503050406030204" pitchFamily="18" charset="0"/>
                                <a:ea typeface="微软雅黑" panose="020B0503020204020204" charset="-122"/>
                                <a:cs typeface="仿宋_GB2312" panose="02010609030101010101" charset="-122"/>
                              </a:rPr>
                              <m:t>𝑖</m:t>
                            </m:r>
                          </m:sub>
                        </m:sSub>
                        <m:r>
                          <a:rPr lang="zh-CN" altLang="en-US" sz="1400">
                            <a:solidFill>
                              <a:srgbClr val="002060"/>
                            </a:solidFill>
                            <a:latin typeface="Cambria Math" panose="02040503050406030204" pitchFamily="18" charset="0"/>
                            <a:ea typeface="微软雅黑" panose="020B0503020204020204" charset="-122"/>
                            <a:cs typeface="仿宋_GB2312" panose="02010609030101010101" charset="-122"/>
                          </a:rPr>
                          <m:t>(</m:t>
                        </m:r>
                        <m:r>
                          <a:rPr lang="zh-CN" altLang="en-US" sz="1400">
                            <a:solidFill>
                              <a:srgbClr val="002060"/>
                            </a:solidFill>
                            <a:latin typeface="Cambria Math" panose="02040503050406030204" pitchFamily="18" charset="0"/>
                            <a:ea typeface="微软雅黑" panose="020B0503020204020204" charset="-122"/>
                            <a:cs typeface="仿宋_GB2312" panose="02010609030101010101" charset="-122"/>
                          </a:rPr>
                          <m:t>𝑧</m:t>
                        </m:r>
                        <m:r>
                          <a:rPr lang="zh-CN" altLang="en-US" sz="1400">
                            <a:solidFill>
                              <a:srgbClr val="002060"/>
                            </a:solidFill>
                            <a:latin typeface="Cambria Math" panose="02040503050406030204" pitchFamily="18" charset="0"/>
                            <a:ea typeface="微软雅黑" panose="020B0503020204020204" charset="-122"/>
                            <a:cs typeface="仿宋_GB2312" panose="02010609030101010101" charset="-122"/>
                          </a:rPr>
                          <m:t>)</m:t>
                        </m:r>
                      </m:e>
                    </m:acc>
                  </m:oMath>
                </a14:m>
                <a:r>
                  <a:rPr lang="zh-CN" altLang="en-US" sz="1400">
                    <a:solidFill>
                      <a:srgbClr val="002060"/>
                    </a:solidFill>
                    <a:latin typeface="微软雅黑" panose="020B0503020204020204" charset="-122"/>
                    <a:ea typeface="微软雅黑" panose="020B0503020204020204" charset="-122"/>
                    <a:cs typeface="仿宋_GB2312" panose="02010609030101010101" charset="-122"/>
                  </a:rPr>
                  <a:t>为</a:t>
                </a:r>
                <a:r>
                  <a:rPr lang="en-US" altLang="zh-CN" sz="1400">
                    <a:solidFill>
                      <a:srgbClr val="002060"/>
                    </a:solidFill>
                    <a:latin typeface="微软雅黑" panose="020B0503020204020204" charset="-122"/>
                    <a:ea typeface="微软雅黑" panose="020B0503020204020204" charset="-122"/>
                    <a:cs typeface="仿宋_GB2312" panose="02010609030101010101" charset="-122"/>
                  </a:rPr>
                  <a:t>z</a:t>
                </a:r>
                <a:r>
                  <a:rPr lang="zh-CN" altLang="en-US" sz="1400">
                    <a:solidFill>
                      <a:srgbClr val="002060"/>
                    </a:solidFill>
                    <a:latin typeface="微软雅黑" panose="020B0503020204020204" charset="-122"/>
                    <a:ea typeface="微软雅黑" panose="020B0503020204020204" charset="-122"/>
                    <a:cs typeface="仿宋_GB2312" panose="02010609030101010101" charset="-122"/>
                  </a:rPr>
                  <a:t>轴上</a:t>
                </a:r>
                <a:r>
                  <a:rPr lang="en-US" altLang="zh-CN" sz="1400">
                    <a:solidFill>
                      <a:srgbClr val="002060"/>
                    </a:solidFill>
                    <a:latin typeface="微软雅黑" panose="020B0503020204020204" charset="-122"/>
                    <a:ea typeface="微软雅黑" panose="020B0503020204020204" charset="-122"/>
                    <a:cs typeface="仿宋_GB2312" panose="02010609030101010101" charset="-122"/>
                  </a:rPr>
                  <a:t>z</a:t>
                </a:r>
                <a:r>
                  <a:rPr lang="zh-CN" altLang="en-US" sz="1400">
                    <a:solidFill>
                      <a:srgbClr val="002060"/>
                    </a:solidFill>
                    <a:latin typeface="微软雅黑" panose="020B0503020204020204" charset="-122"/>
                    <a:ea typeface="微软雅黑" panose="020B0503020204020204" charset="-122"/>
                    <a:cs typeface="仿宋_GB2312" panose="02010609030101010101" charset="-122"/>
                  </a:rPr>
                  <a:t>点</a:t>
                </a:r>
                <a:r>
                  <a:rPr lang="en-US" altLang="zh-CN" sz="1400">
                    <a:solidFill>
                      <a:srgbClr val="002060"/>
                    </a:solidFill>
                    <a:latin typeface="微软雅黑" panose="020B0503020204020204" charset="-122"/>
                    <a:ea typeface="微软雅黑" panose="020B0503020204020204" charset="-122"/>
                    <a:cs typeface="仿宋_GB2312" panose="02010609030101010101" charset="-122"/>
                  </a:rPr>
                  <a:t>xy</a:t>
                </a:r>
                <a:r>
                  <a:rPr lang="zh-CN" altLang="en-US" sz="1400">
                    <a:solidFill>
                      <a:srgbClr val="002060"/>
                    </a:solidFill>
                    <a:latin typeface="微软雅黑" panose="020B0503020204020204" charset="-122"/>
                    <a:ea typeface="微软雅黑" panose="020B0503020204020204" charset="-122"/>
                    <a:cs typeface="仿宋_GB2312" panose="02010609030101010101" charset="-122"/>
                  </a:rPr>
                  <a:t>截面上气体</a:t>
                </a:r>
                <a:r>
                  <a:rPr lang="en-US" altLang="zh-CN" sz="1400">
                    <a:solidFill>
                      <a:srgbClr val="002060"/>
                    </a:solidFill>
                    <a:latin typeface="微软雅黑" panose="020B0503020204020204" charset="-122"/>
                    <a:ea typeface="微软雅黑" panose="020B0503020204020204" charset="-122"/>
                    <a:cs typeface="仿宋_GB2312" panose="02010609030101010101" charset="-122"/>
                  </a:rPr>
                  <a:t>i</a:t>
                </a:r>
                <a:r>
                  <a:rPr lang="zh-CN" altLang="en-US" sz="1400">
                    <a:solidFill>
                      <a:srgbClr val="002060"/>
                    </a:solidFill>
                    <a:latin typeface="微软雅黑" panose="020B0503020204020204" charset="-122"/>
                    <a:ea typeface="微软雅黑" panose="020B0503020204020204" charset="-122"/>
                    <a:cs typeface="仿宋_GB2312" panose="02010609030101010101" charset="-122"/>
                  </a:rPr>
                  <a:t>的平均摩尔分量；</a:t>
                </a:r>
              </a:p>
              <a:p>
                <a:pPr marL="285750" indent="-285750" algn="just" fontAlgn="auto">
                  <a:lnSpc>
                    <a:spcPct val="150000"/>
                  </a:lnSpc>
                  <a:buFont typeface="Wingdings" panose="05000000000000000000" charset="0"/>
                  <a:buChar char="Ø"/>
                </a:pPr>
                <a14:m>
                  <m:oMath xmlns:m="http://schemas.openxmlformats.org/officeDocument/2006/math">
                    <m:r>
                      <a:rPr lang="zh-CN" altLang="en-US" sz="1400">
                        <a:solidFill>
                          <a:srgbClr val="002060"/>
                        </a:solidFill>
                        <a:latin typeface="Cambria Math" panose="02040503050406030204" pitchFamily="18" charset="0"/>
                        <a:ea typeface="微软雅黑" panose="020B0503020204020204" charset="-122"/>
                        <a:cs typeface="仿宋_GB2312" panose="02010609030101010101" charset="-122"/>
                      </a:rPr>
                      <m:t>𝑁</m:t>
                    </m:r>
                  </m:oMath>
                </a14:m>
                <a:r>
                  <a:rPr lang="zh-CN" altLang="en-US" sz="1400">
                    <a:solidFill>
                      <a:srgbClr val="002060"/>
                    </a:solidFill>
                    <a:latin typeface="微软雅黑" panose="020B0503020204020204" charset="-122"/>
                    <a:ea typeface="微软雅黑" panose="020B0503020204020204" charset="-122"/>
                    <a:cs typeface="仿宋_GB2312" panose="02010609030101010101" charset="-122"/>
                  </a:rPr>
                  <a:t>为所计算</a:t>
                </a:r>
                <a:r>
                  <a:rPr lang="en-US" altLang="zh-CN" sz="1400">
                    <a:solidFill>
                      <a:srgbClr val="002060"/>
                    </a:solidFill>
                    <a:latin typeface="微软雅黑" panose="020B0503020204020204" charset="-122"/>
                    <a:ea typeface="微软雅黑" panose="020B0503020204020204" charset="-122"/>
                    <a:cs typeface="仿宋_GB2312" panose="02010609030101010101" charset="-122"/>
                  </a:rPr>
                  <a:t>xy</a:t>
                </a:r>
                <a:r>
                  <a:rPr lang="zh-CN" altLang="en-US" sz="1400">
                    <a:solidFill>
                      <a:srgbClr val="002060"/>
                    </a:solidFill>
                    <a:latin typeface="微软雅黑" panose="020B0503020204020204" charset="-122"/>
                    <a:ea typeface="微软雅黑" panose="020B0503020204020204" charset="-122"/>
                    <a:cs typeface="仿宋_GB2312" panose="02010609030101010101" charset="-122"/>
                  </a:rPr>
                  <a:t>截面上的网格数；</a:t>
                </a:r>
              </a:p>
              <a:p>
                <a:pPr marL="285750" indent="-285750" algn="just" fontAlgn="auto">
                  <a:lnSpc>
                    <a:spcPct val="150000"/>
                  </a:lnSpc>
                  <a:buFont typeface="Wingdings" panose="05000000000000000000" charset="0"/>
                  <a:buChar char="Ø"/>
                </a:pPr>
                <a14:m>
                  <m:oMath xmlns:m="http://schemas.openxmlformats.org/officeDocument/2006/math">
                    <m:sSub>
                      <m:sSubPr>
                        <m:ctrlPr>
                          <a:rPr lang="en-US" altLang="zh-CN" sz="1400" b="1" i="1">
                            <a:solidFill>
                              <a:srgbClr val="002060"/>
                            </a:solidFill>
                            <a:latin typeface="Cambria Math" panose="02040503050406030204" pitchFamily="18" charset="0"/>
                            <a:ea typeface="微软雅黑" panose="020B0503020204020204" charset="-122"/>
                            <a:cs typeface="Cambria Math" panose="02040503050406030204" charset="0"/>
                          </a:rPr>
                        </m:ctrlPr>
                      </m:sSubPr>
                      <m:e>
                        <m:r>
                          <a:rPr lang="en-US" altLang="zh-CN" sz="1400" b="1" i="1">
                            <a:solidFill>
                              <a:srgbClr val="002060"/>
                            </a:solidFill>
                            <a:latin typeface="Cambria Math" panose="02040503050406030204" charset="0"/>
                            <a:ea typeface="微软雅黑" panose="020B0503020204020204" charset="-122"/>
                            <a:cs typeface="Cambria Math" panose="02040503050406030204" charset="0"/>
                          </a:rPr>
                          <m:t>𝑰</m:t>
                        </m:r>
                      </m:e>
                      <m:sub>
                        <m:r>
                          <a:rPr lang="en-US" altLang="zh-CN" sz="1400" b="1" i="1">
                            <a:solidFill>
                              <a:srgbClr val="002060"/>
                            </a:solidFill>
                            <a:latin typeface="Cambria Math" panose="02040503050406030204" charset="0"/>
                            <a:ea typeface="微软雅黑" panose="020B0503020204020204" charset="-122"/>
                            <a:cs typeface="Cambria Math" panose="02040503050406030204" charset="0"/>
                          </a:rPr>
                          <m:t>𝒎</m:t>
                        </m:r>
                      </m:sub>
                    </m:sSub>
                  </m:oMath>
                </a14:m>
                <a:r>
                  <a:rPr lang="zh-CN" altLang="en-US" sz="1400" b="1">
                    <a:solidFill>
                      <a:srgbClr val="002060"/>
                    </a:solidFill>
                    <a:latin typeface="Cambria Math" panose="02040503050406030204" charset="0"/>
                    <a:ea typeface="微软雅黑" panose="020B0503020204020204" charset="-122"/>
                    <a:cs typeface="Cambria Math" panose="02040503050406030204" charset="0"/>
                  </a:rPr>
                  <a:t>的值介于</a:t>
                </a:r>
                <a:r>
                  <a:rPr lang="en-US" altLang="zh-CN" sz="1400" b="1">
                    <a:solidFill>
                      <a:srgbClr val="002060"/>
                    </a:solidFill>
                    <a:latin typeface="Cambria Math" panose="02040503050406030204" charset="0"/>
                    <a:ea typeface="微软雅黑" panose="020B0503020204020204" charset="-122"/>
                    <a:cs typeface="Cambria Math" panose="02040503050406030204" charset="0"/>
                  </a:rPr>
                  <a:t>0</a:t>
                </a:r>
                <a:r>
                  <a:rPr lang="zh-CN" altLang="en-US" sz="1400" b="1">
                    <a:solidFill>
                      <a:srgbClr val="002060"/>
                    </a:solidFill>
                    <a:latin typeface="Cambria Math" panose="02040503050406030204" charset="0"/>
                    <a:ea typeface="微软雅黑" panose="020B0503020204020204" charset="-122"/>
                    <a:cs typeface="Cambria Math" panose="02040503050406030204" charset="0"/>
                  </a:rPr>
                  <a:t>和</a:t>
                </a:r>
                <a:r>
                  <a:rPr lang="en-US" altLang="zh-CN" sz="1400" b="1">
                    <a:solidFill>
                      <a:srgbClr val="002060"/>
                    </a:solidFill>
                    <a:latin typeface="Cambria Math" panose="02040503050406030204" charset="0"/>
                    <a:ea typeface="微软雅黑" panose="020B0503020204020204" charset="-122"/>
                    <a:cs typeface="Cambria Math" panose="02040503050406030204" charset="0"/>
                  </a:rPr>
                  <a:t>1</a:t>
                </a:r>
                <a:r>
                  <a:rPr lang="zh-CN" altLang="en-US" sz="1400" b="1">
                    <a:solidFill>
                      <a:srgbClr val="002060"/>
                    </a:solidFill>
                    <a:latin typeface="Cambria Math" panose="02040503050406030204" charset="0"/>
                    <a:ea typeface="微软雅黑" panose="020B0503020204020204" charset="-122"/>
                    <a:cs typeface="Cambria Math" panose="02040503050406030204" charset="0"/>
                  </a:rPr>
                  <a:t>之间，</a:t>
                </a:r>
                <a14:m>
                  <m:oMath xmlns:m="http://schemas.openxmlformats.org/officeDocument/2006/math">
                    <m:sSub>
                      <m:sSubPr>
                        <m:ctrlPr>
                          <a:rPr lang="en-US" altLang="zh-CN" sz="1400" b="1" i="1">
                            <a:solidFill>
                              <a:srgbClr val="002060"/>
                            </a:solidFill>
                            <a:latin typeface="Cambria Math" panose="02040503050406030204" pitchFamily="18" charset="0"/>
                            <a:ea typeface="微软雅黑" panose="020B0503020204020204" charset="-122"/>
                            <a:cs typeface="Cambria Math" panose="02040503050406030204" charset="0"/>
                          </a:rPr>
                        </m:ctrlPr>
                      </m:sSubPr>
                      <m:e>
                        <m:r>
                          <a:rPr lang="en-US" altLang="zh-CN" sz="1400" b="1" i="1">
                            <a:solidFill>
                              <a:srgbClr val="002060"/>
                            </a:solidFill>
                            <a:latin typeface="Cambria Math" panose="02040503050406030204" charset="0"/>
                            <a:ea typeface="微软雅黑" panose="020B0503020204020204" charset="-122"/>
                            <a:cs typeface="Cambria Math" panose="02040503050406030204" charset="0"/>
                          </a:rPr>
                          <m:t>𝑰</m:t>
                        </m:r>
                      </m:e>
                      <m:sub>
                        <m:r>
                          <a:rPr lang="en-US" altLang="zh-CN" sz="1400" b="1" i="1">
                            <a:solidFill>
                              <a:srgbClr val="002060"/>
                            </a:solidFill>
                            <a:latin typeface="Cambria Math" panose="02040503050406030204" charset="0"/>
                            <a:ea typeface="微软雅黑" panose="020B0503020204020204" charset="-122"/>
                            <a:cs typeface="Cambria Math" panose="02040503050406030204" charset="0"/>
                          </a:rPr>
                          <m:t>𝒎</m:t>
                        </m:r>
                      </m:sub>
                    </m:sSub>
                  </m:oMath>
                </a14:m>
                <a:r>
                  <a:rPr lang="zh-CN" altLang="en-US" sz="1400" b="1">
                    <a:solidFill>
                      <a:srgbClr val="002060"/>
                    </a:solidFill>
                    <a:latin typeface="Cambria Math" panose="02040503050406030204" charset="0"/>
                    <a:ea typeface="微软雅黑" panose="020B0503020204020204" charset="-122"/>
                    <a:cs typeface="Cambria Math" panose="02040503050406030204" charset="0"/>
                  </a:rPr>
                  <a:t>越小，说明</a:t>
                </a:r>
                <a:r>
                  <a:rPr lang="en-US" altLang="zh-CN" sz="1400" b="1">
                    <a:solidFill>
                      <a:srgbClr val="002060"/>
                    </a:solidFill>
                    <a:latin typeface="Cambria Math" panose="02040503050406030204" charset="0"/>
                    <a:ea typeface="微软雅黑" panose="020B0503020204020204" charset="-122"/>
                    <a:cs typeface="Cambria Math" panose="02040503050406030204" charset="0"/>
                  </a:rPr>
                  <a:t>z</a:t>
                </a:r>
                <a:r>
                  <a:rPr lang="zh-CN" altLang="en-US" sz="1400" b="1">
                    <a:solidFill>
                      <a:srgbClr val="002060"/>
                    </a:solidFill>
                    <a:latin typeface="Cambria Math" panose="02040503050406030204" charset="0"/>
                    <a:ea typeface="微软雅黑" panose="020B0503020204020204" charset="-122"/>
                    <a:cs typeface="Cambria Math" panose="02040503050406030204" charset="0"/>
                  </a:rPr>
                  <a:t>点截面上混合气体越均匀。</a:t>
                </a:r>
              </a:p>
            </p:txBody>
          </p:sp>
        </mc:Choice>
        <mc:Fallback xmlns="">
          <p:sp>
            <p:nvSpPr>
              <p:cNvPr id="21" name="文本框 20"/>
              <p:cNvSpPr txBox="1">
                <a:spLocks noRot="1" noChangeAspect="1" noMove="1" noResize="1" noEditPoints="1" noAdjustHandles="1" noChangeArrowheads="1" noChangeShapeType="1" noTextEdit="1"/>
              </p:cNvSpPr>
              <p:nvPr/>
            </p:nvSpPr>
            <p:spPr>
              <a:xfrm>
                <a:off x="6913245" y="4785360"/>
                <a:ext cx="5220970" cy="1951990"/>
              </a:xfrm>
              <a:prstGeom prst="rect">
                <a:avLst/>
              </a:prstGeom>
              <a:blipFill rotWithShape="1">
                <a:blip r:embed="rId14"/>
                <a:stretch>
                  <a:fillRect r="-438"/>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23" name="文本框 22"/>
              <p:cNvSpPr txBox="1"/>
              <p:nvPr/>
            </p:nvSpPr>
            <p:spPr>
              <a:xfrm>
                <a:off x="6913245" y="3811270"/>
                <a:ext cx="4368800" cy="414020"/>
              </a:xfrm>
              <a:prstGeom prst="rect">
                <a:avLst/>
              </a:prstGeom>
              <a:noFill/>
              <a:ln w="9525">
                <a:noFill/>
              </a:ln>
            </p:spPr>
            <p:txBody>
              <a:bodyPr wrap="square">
                <a:spAutoFit/>
              </a:bodyPr>
              <a:lstStyle/>
              <a:p>
                <a:pPr marL="285750" indent="-285750" fontAlgn="auto">
                  <a:lnSpc>
                    <a:spcPct val="150000"/>
                  </a:lnSpc>
                  <a:buFont typeface="Wingdings" panose="05000000000000000000" charset="0"/>
                  <a:buChar char="Ø"/>
                </a:pPr>
                <a:r>
                  <a:rPr lang="zh-CN" altLang="en-US" sz="1400" b="0">
                    <a:solidFill>
                      <a:srgbClr val="002060"/>
                    </a:solidFill>
                    <a:latin typeface="微软雅黑" panose="020B0503020204020204" charset="-122"/>
                    <a:ea typeface="微软雅黑" panose="020B0503020204020204" charset="-122"/>
                    <a:cs typeface="仿宋_GB2312" panose="02010609030101010101" charset="-122"/>
                  </a:rPr>
                  <a:t>在</a:t>
                </a:r>
                <a:r>
                  <a:rPr lang="en-US" altLang="zh-CN" sz="1400" b="0">
                    <a:solidFill>
                      <a:srgbClr val="002060"/>
                    </a:solidFill>
                    <a:latin typeface="微软雅黑" panose="020B0503020204020204" charset="-122"/>
                    <a:ea typeface="微软雅黑" panose="020B0503020204020204" charset="-122"/>
                    <a:cs typeface="仿宋_GB2312" panose="02010609030101010101" charset="-122"/>
                  </a:rPr>
                  <a:t>z</a:t>
                </a:r>
                <a:r>
                  <a:rPr lang="zh-CN" altLang="en-US" sz="1400" b="0">
                    <a:solidFill>
                      <a:srgbClr val="002060"/>
                    </a:solidFill>
                    <a:latin typeface="微软雅黑" panose="020B0503020204020204" charset="-122"/>
                    <a:ea typeface="微软雅黑" panose="020B0503020204020204" charset="-122"/>
                    <a:cs typeface="仿宋_GB2312" panose="02010609030101010101" charset="-122"/>
                  </a:rPr>
                  <a:t>轴方向每一个</a:t>
                </a:r>
                <a:r>
                  <a:rPr lang="en-US" altLang="zh-CN" sz="1400" b="0">
                    <a:solidFill>
                      <a:srgbClr val="002060"/>
                    </a:solidFill>
                    <a:latin typeface="微软雅黑" panose="020B0503020204020204" charset="-122"/>
                    <a:ea typeface="微软雅黑" panose="020B0503020204020204" charset="-122"/>
                    <a:cs typeface="仿宋_GB2312" panose="02010609030101010101" charset="-122"/>
                  </a:rPr>
                  <a:t>xy</a:t>
                </a:r>
                <a:r>
                  <a:rPr lang="zh-CN" altLang="en-US" sz="1400" b="0">
                    <a:solidFill>
                      <a:srgbClr val="002060"/>
                    </a:solidFill>
                    <a:latin typeface="微软雅黑" panose="020B0503020204020204" charset="-122"/>
                    <a:ea typeface="微软雅黑" panose="020B0503020204020204" charset="-122"/>
                    <a:cs typeface="仿宋_GB2312" panose="02010609030101010101" charset="-122"/>
                  </a:rPr>
                  <a:t>截面上计算分离强度</a:t>
                </a:r>
                <a14:m>
                  <m:oMath xmlns:m="http://schemas.openxmlformats.org/officeDocument/2006/math">
                    <m:sSub>
                      <m:sSubPr>
                        <m:ctrlPr>
                          <a:rPr lang="en-US" altLang="zh-CN" sz="1400" b="0" i="1">
                            <a:solidFill>
                              <a:srgbClr val="002060"/>
                            </a:solidFill>
                            <a:latin typeface="Cambria Math" panose="02040503050406030204" pitchFamily="18" charset="0"/>
                            <a:ea typeface="微软雅黑" panose="020B0503020204020204" charset="-122"/>
                            <a:cs typeface="Cambria Math" panose="02040503050406030204" charset="0"/>
                          </a:rPr>
                        </m:ctrlPr>
                      </m:sSubPr>
                      <m:e>
                        <m:r>
                          <a:rPr lang="en-US" altLang="zh-CN" sz="1400" b="0" i="1">
                            <a:solidFill>
                              <a:srgbClr val="002060"/>
                            </a:solidFill>
                            <a:latin typeface="Cambria Math" panose="02040503050406030204" charset="0"/>
                            <a:ea typeface="微软雅黑" panose="020B0503020204020204" charset="-122"/>
                            <a:cs typeface="Cambria Math" panose="02040503050406030204" charset="0"/>
                          </a:rPr>
                          <m:t>𝐼</m:t>
                        </m:r>
                      </m:e>
                      <m:sub>
                        <m:r>
                          <a:rPr lang="en-US" altLang="zh-CN" sz="1400" b="0" i="1">
                            <a:solidFill>
                              <a:srgbClr val="002060"/>
                            </a:solidFill>
                            <a:latin typeface="Cambria Math" panose="02040503050406030204" charset="0"/>
                            <a:ea typeface="微软雅黑" panose="020B0503020204020204" charset="-122"/>
                            <a:cs typeface="Cambria Math" panose="02040503050406030204" charset="0"/>
                          </a:rPr>
                          <m:t>𝑚</m:t>
                        </m:r>
                      </m:sub>
                    </m:sSub>
                  </m:oMath>
                </a14:m>
                <a:endParaRPr lang="en-US" altLang="zh-CN" sz="1400" b="0" i="1">
                  <a:solidFill>
                    <a:srgbClr val="002060"/>
                  </a:solidFill>
                  <a:latin typeface="Cambria Math" panose="02040503050406030204" charset="0"/>
                  <a:ea typeface="微软雅黑" panose="020B0503020204020204" charset="-122"/>
                  <a:cs typeface="Cambria Math" panose="02040503050406030204" charset="0"/>
                </a:endParaRPr>
              </a:p>
            </p:txBody>
          </p:sp>
        </mc:Choice>
        <mc:Fallback xmlns="">
          <p:sp>
            <p:nvSpPr>
              <p:cNvPr id="23" name="文本框 22"/>
              <p:cNvSpPr txBox="1">
                <a:spLocks noRot="1" noChangeAspect="1" noMove="1" noResize="1" noEditPoints="1" noAdjustHandles="1" noChangeArrowheads="1" noChangeShapeType="1" noTextEdit="1"/>
              </p:cNvSpPr>
              <p:nvPr/>
            </p:nvSpPr>
            <p:spPr>
              <a:xfrm>
                <a:off x="6913245" y="3811270"/>
                <a:ext cx="4368800" cy="414020"/>
              </a:xfrm>
              <a:prstGeom prst="rect">
                <a:avLst/>
              </a:prstGeom>
              <a:blipFill rotWithShape="1">
                <a:blip r:embed="rId15"/>
                <a:stretch>
                  <a:fillRect/>
                </a:stretch>
              </a:blipFill>
              <a:ln w="9525">
                <a:noFill/>
              </a:ln>
            </p:spPr>
            <p:txBody>
              <a:bodyPr/>
              <a:lstStyle/>
              <a:p>
                <a:r>
                  <a:rPr lang="zh-CN" altLang="en-US">
                    <a:noFill/>
                  </a:rPr>
                  <a:t> </a:t>
                </a:r>
              </a:p>
            </p:txBody>
          </p:sp>
        </mc:Fallback>
      </mc:AlternateContent>
      <p:pic>
        <p:nvPicPr>
          <p:cNvPr id="37" name="Picture Placeholder 24"/>
          <p:cNvPicPr>
            <a:picLocks noGrp="1" noChangeAspect="1"/>
          </p:cNvPicPr>
          <p:nvPr>
            <p:ph type="pic" sz="quarter" idx="31"/>
          </p:nvPr>
        </p:nvPicPr>
        <p:blipFill rotWithShape="1">
          <a:blip r:embed="rId16">
            <a:extLst>
              <a:ext uri="{28A0092B-C50C-407E-A947-70E740481C1C}">
                <a14:useLocalDpi xmlns:a14="http://schemas.microsoft.com/office/drawing/2010/main" val="0"/>
              </a:ext>
            </a:extLst>
          </a:blip>
          <a:srcRect l="-5450" t="-91582" r="-7334" b="-89301"/>
          <a:stretch>
            <a:fillRect/>
          </a:stretch>
        </p:blipFill>
        <p:spPr>
          <a:xfrm>
            <a:off x="8916670" y="222250"/>
            <a:ext cx="2239010" cy="509905"/>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3"/>
          <p:cNvPicPr>
            <a:picLocks noChangeAspect="1"/>
          </p:cNvPicPr>
          <p:nvPr/>
        </p:nvPicPr>
        <p:blipFill>
          <a:blip r:embed="rId3"/>
          <a:stretch>
            <a:fillRect/>
          </a:stretch>
        </p:blipFill>
        <p:spPr>
          <a:xfrm>
            <a:off x="354965" y="1671320"/>
            <a:ext cx="5859780" cy="4929505"/>
          </a:xfrm>
          <a:prstGeom prst="rect">
            <a:avLst/>
          </a:prstGeom>
        </p:spPr>
      </p:pic>
      <p:sp>
        <p:nvSpPr>
          <p:cNvPr id="4" name="标题 1"/>
          <p:cNvSpPr txBox="1"/>
          <p:nvPr/>
        </p:nvSpPr>
        <p:spPr>
          <a:xfrm>
            <a:off x="1203749" y="201342"/>
            <a:ext cx="9501344" cy="551420"/>
          </a:xfrm>
          <a:prstGeom prst="rect">
            <a:avLst/>
          </a:prstGeom>
        </p:spPr>
        <p:txBody>
          <a:bodyPr vert="horz" lIns="121698" tIns="60849" rIns="121698" bIns="60849" rtlCol="0" anchor="ctr"/>
          <a:lstStyle>
            <a:lvl1pPr algn="l" defTabSz="912495" rtl="0" eaLnBrk="1" latinLnBrk="0" hangingPunct="1">
              <a:lnSpc>
                <a:spcPct val="90000"/>
              </a:lnSpc>
              <a:spcBef>
                <a:spcPct val="0"/>
              </a:spcBef>
              <a:buNone/>
              <a:defRPr sz="2800" b="1" kern="1200">
                <a:solidFill>
                  <a:srgbClr val="053E80"/>
                </a:solidFill>
                <a:latin typeface="微软雅黑" panose="020B0503020204020204" charset="-122"/>
                <a:ea typeface="微软雅黑" panose="020B0503020204020204" charset="-122"/>
                <a:cs typeface="+mj-cs"/>
              </a:defRPr>
            </a:lvl1pPr>
          </a:lstStyle>
          <a:p>
            <a:pPr lvl="0" algn="l">
              <a:buClrTx/>
              <a:buSzTx/>
              <a:buFontTx/>
              <a:defRPr/>
            </a:pPr>
            <a:r>
              <a:rPr lang="zh-CN" altLang="en-US" sz="2800" dirty="0">
                <a:solidFill>
                  <a:srgbClr val="0070C0"/>
                </a:solidFill>
                <a:latin typeface="Arial" panose="020B0604020202020204" pitchFamily="34" charset="0"/>
                <a:cs typeface="+mn-cs"/>
                <a:sym typeface="+mn-ea"/>
              </a:rPr>
              <a:t>仿真结果</a:t>
            </a:r>
          </a:p>
        </p:txBody>
      </p:sp>
      <p:sp>
        <p:nvSpPr>
          <p:cNvPr id="1048638" name="文本框 3"/>
          <p:cNvSpPr txBox="1"/>
          <p:nvPr/>
        </p:nvSpPr>
        <p:spPr>
          <a:xfrm>
            <a:off x="0" y="243205"/>
            <a:ext cx="857250" cy="521970"/>
          </a:xfrm>
          <a:prstGeom prst="rect">
            <a:avLst/>
          </a:prstGeom>
          <a:noFill/>
          <a:ln w="9525">
            <a:noFill/>
          </a:ln>
        </p:spPr>
        <p:txBody>
          <a:bodyPr anchor="t" anchorCtr="0">
            <a:spAutoFit/>
          </a:bodyPr>
          <a:lstStyle/>
          <a:p>
            <a:pPr marR="0" algn="ctr" defTabSz="914400">
              <a:buClrTx/>
              <a:buSzTx/>
              <a:buFontTx/>
              <a:buNone/>
            </a:pPr>
            <a:r>
              <a:rPr kumimoji="0" lang="en-US" altLang="zh-CN" sz="2800" b="1" kern="1200" cap="none" spc="0" normalizeH="0" baseline="0" noProof="0" dirty="0">
                <a:solidFill>
                  <a:srgbClr val="FFFFFF"/>
                </a:solidFill>
                <a:latin typeface="Arial" panose="020B0604020202020204" pitchFamily="34" charset="0"/>
                <a:ea typeface="微软雅黑" panose="020B0503020204020204" charset="-122"/>
                <a:cs typeface="+mn-cs"/>
              </a:rPr>
              <a:t>4</a:t>
            </a:r>
          </a:p>
        </p:txBody>
      </p:sp>
      <p:pic>
        <p:nvPicPr>
          <p:cNvPr id="5" name="图片 4"/>
          <p:cNvPicPr>
            <a:picLocks noChangeAspect="1"/>
          </p:cNvPicPr>
          <p:nvPr/>
        </p:nvPicPr>
        <p:blipFill>
          <a:blip r:embed="rId4">
            <a:clrChange>
              <a:clrFrom>
                <a:srgbClr val="FFFFFF">
                  <a:alpha val="100000"/>
                </a:srgbClr>
              </a:clrFrom>
              <a:clrTo>
                <a:srgbClr val="FFFFFF">
                  <a:alpha val="100000"/>
                  <a:alpha val="0"/>
                </a:srgbClr>
              </a:clrTo>
            </a:clrChange>
          </a:blip>
          <a:stretch>
            <a:fillRect/>
          </a:stretch>
        </p:blipFill>
        <p:spPr>
          <a:xfrm>
            <a:off x="2815590" y="2049780"/>
            <a:ext cx="1231265" cy="969645"/>
          </a:xfrm>
          <a:prstGeom prst="rect">
            <a:avLst/>
          </a:prstGeom>
          <a:noFill/>
          <a:ln>
            <a:noFill/>
          </a:ln>
        </p:spPr>
      </p:pic>
      <p:pic>
        <p:nvPicPr>
          <p:cNvPr id="6" name="图片 5"/>
          <p:cNvPicPr>
            <a:picLocks noChangeAspect="1"/>
          </p:cNvPicPr>
          <p:nvPr/>
        </p:nvPicPr>
        <p:blipFill>
          <a:blip r:embed="rId5">
            <a:clrChange>
              <a:clrFrom>
                <a:srgbClr val="FFFFFF">
                  <a:alpha val="100000"/>
                </a:srgbClr>
              </a:clrFrom>
              <a:clrTo>
                <a:srgbClr val="FFFFFF">
                  <a:alpha val="100000"/>
                  <a:alpha val="0"/>
                </a:srgbClr>
              </a:clrTo>
            </a:clrChange>
          </a:blip>
          <a:stretch>
            <a:fillRect/>
          </a:stretch>
        </p:blipFill>
        <p:spPr>
          <a:xfrm>
            <a:off x="4313555" y="3651885"/>
            <a:ext cx="1396365" cy="967740"/>
          </a:xfrm>
          <a:prstGeom prst="rect">
            <a:avLst/>
          </a:prstGeom>
          <a:noFill/>
          <a:ln>
            <a:noFill/>
          </a:ln>
        </p:spPr>
      </p:pic>
      <p:pic>
        <p:nvPicPr>
          <p:cNvPr id="2" name="图片 3"/>
          <p:cNvPicPr>
            <a:picLocks noChangeAspect="1"/>
          </p:cNvPicPr>
          <p:nvPr/>
        </p:nvPicPr>
        <p:blipFill>
          <a:blip r:embed="rId6">
            <a:clrChange>
              <a:clrFrom>
                <a:srgbClr val="FFFFFF">
                  <a:alpha val="100000"/>
                </a:srgbClr>
              </a:clrFrom>
              <a:clrTo>
                <a:srgbClr val="FFFFFF">
                  <a:alpha val="100000"/>
                  <a:alpha val="0"/>
                </a:srgbClr>
              </a:clrTo>
            </a:clrChange>
          </a:blip>
          <a:stretch>
            <a:fillRect/>
          </a:stretch>
        </p:blipFill>
        <p:spPr>
          <a:xfrm>
            <a:off x="4492625" y="5123815"/>
            <a:ext cx="1372870" cy="969645"/>
          </a:xfrm>
          <a:prstGeom prst="rect">
            <a:avLst/>
          </a:prstGeom>
          <a:noFill/>
          <a:ln>
            <a:noFill/>
          </a:ln>
        </p:spPr>
      </p:pic>
      <p:pic>
        <p:nvPicPr>
          <p:cNvPr id="7" name="图片 4"/>
          <p:cNvPicPr>
            <a:picLocks noChangeAspect="1"/>
          </p:cNvPicPr>
          <p:nvPr/>
        </p:nvPicPr>
        <p:blipFill>
          <a:blip r:embed="rId7">
            <a:clrChange>
              <a:clrFrom>
                <a:srgbClr val="FFFFFF">
                  <a:alpha val="100000"/>
                </a:srgbClr>
              </a:clrFrom>
              <a:clrTo>
                <a:srgbClr val="FFFFFF">
                  <a:alpha val="100000"/>
                  <a:alpha val="0"/>
                </a:srgbClr>
              </a:clrTo>
            </a:clrChange>
          </a:blip>
          <a:stretch>
            <a:fillRect/>
          </a:stretch>
        </p:blipFill>
        <p:spPr>
          <a:xfrm>
            <a:off x="1939290" y="5095240"/>
            <a:ext cx="1160780" cy="998220"/>
          </a:xfrm>
          <a:prstGeom prst="rect">
            <a:avLst/>
          </a:prstGeom>
          <a:noFill/>
          <a:ln>
            <a:noFill/>
          </a:ln>
        </p:spPr>
      </p:pic>
      <p:sp>
        <p:nvSpPr>
          <p:cNvPr id="18" name="文本框 18"/>
          <p:cNvSpPr txBox="1"/>
          <p:nvPr/>
        </p:nvSpPr>
        <p:spPr>
          <a:xfrm>
            <a:off x="354965" y="1163955"/>
            <a:ext cx="5928995" cy="460375"/>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r>
              <a:rPr lang="en-US" altLang="zh-CN" sz="2400" b="1" dirty="0">
                <a:latin typeface="微软雅黑" panose="020B0503020204020204" charset="-122"/>
                <a:ea typeface="微软雅黑" panose="020B0503020204020204" charset="-122"/>
              </a:rPr>
              <a:t>4</a:t>
            </a:r>
            <a:r>
              <a:rPr lang="zh-CN" altLang="en-US" sz="2400" b="1" dirty="0">
                <a:latin typeface="微软雅黑" panose="020B0503020204020204" charset="-122"/>
                <a:ea typeface="微软雅黑" panose="020B0503020204020204" charset="-122"/>
              </a:rPr>
              <a:t>种几何模型在流动方向上的分离强度比较</a:t>
            </a:r>
          </a:p>
        </p:txBody>
      </p:sp>
      <mc:AlternateContent xmlns:mc="http://schemas.openxmlformats.org/markup-compatibility/2006" xmlns:a14="http://schemas.microsoft.com/office/drawing/2010/main">
        <mc:Choice Requires="a14">
          <p:sp>
            <p:nvSpPr>
              <p:cNvPr id="21" name="文本框 20"/>
              <p:cNvSpPr txBox="1"/>
              <p:nvPr/>
            </p:nvSpPr>
            <p:spPr>
              <a:xfrm>
                <a:off x="6403340" y="1958340"/>
                <a:ext cx="5220970" cy="4569460"/>
              </a:xfrm>
              <a:prstGeom prst="rect">
                <a:avLst/>
              </a:prstGeom>
              <a:noFill/>
            </p:spPr>
            <p:txBody>
              <a:bodyPr wrap="square" rtlCol="0" anchor="t">
                <a:spAutoFit/>
              </a:bodyPr>
              <a:lstStyle/>
              <a:p>
                <a:pPr indent="0" algn="just" fontAlgn="auto">
                  <a:lnSpc>
                    <a:spcPct val="150000"/>
                  </a:lnSpc>
                  <a:buFont typeface="Wingdings" panose="05000000000000000000" charset="0"/>
                  <a:buNone/>
                </a:pPr>
                <a:r>
                  <a:rPr lang="zh-CN" altLang="en-US" b="1">
                    <a:solidFill>
                      <a:srgbClr val="002060"/>
                    </a:solidFill>
                    <a:latin typeface="微软雅黑" panose="020B0503020204020204" charset="-122"/>
                    <a:ea typeface="微软雅黑" panose="020B0503020204020204" charset="-122"/>
                    <a:cs typeface="仿宋_GB2312" panose="02010609030101010101" charset="-122"/>
                  </a:rPr>
                  <a:t>结论：</a:t>
                </a:r>
              </a:p>
              <a:p>
                <a:pPr marL="285750" indent="-285750" algn="just" fontAlgn="auto">
                  <a:lnSpc>
                    <a:spcPct val="150000"/>
                  </a:lnSpc>
                  <a:buFont typeface="Wingdings" panose="05000000000000000000" charset="0"/>
                  <a:buChar char="Ø"/>
                </a:pPr>
                <a:r>
                  <a:rPr lang="zh-CN" altLang="en-US" sz="1600">
                    <a:solidFill>
                      <a:srgbClr val="002060"/>
                    </a:solidFill>
                    <a:latin typeface="微软雅黑" panose="020B0503020204020204" charset="-122"/>
                    <a:ea typeface="微软雅黑" panose="020B0503020204020204" charset="-122"/>
                    <a:cs typeface="仿宋_GB2312" panose="02010609030101010101" charset="-122"/>
                  </a:rPr>
                  <a:t>对于全部</a:t>
                </a:r>
                <a:r>
                  <a:rPr lang="en-US" altLang="zh-CN" sz="1600">
                    <a:solidFill>
                      <a:srgbClr val="002060"/>
                    </a:solidFill>
                    <a:latin typeface="微软雅黑" panose="020B0503020204020204" charset="-122"/>
                    <a:ea typeface="微软雅黑" panose="020B0503020204020204" charset="-122"/>
                    <a:cs typeface="仿宋_GB2312" panose="02010609030101010101" charset="-122"/>
                  </a:rPr>
                  <a:t>4</a:t>
                </a:r>
                <a:r>
                  <a:rPr lang="zh-CN" altLang="en-US" sz="1600">
                    <a:solidFill>
                      <a:srgbClr val="002060"/>
                    </a:solidFill>
                    <a:latin typeface="微软雅黑" panose="020B0503020204020204" charset="-122"/>
                    <a:ea typeface="微软雅黑" panose="020B0503020204020204" charset="-122"/>
                    <a:cs typeface="仿宋_GB2312" panose="02010609030101010101" charset="-122"/>
                  </a:rPr>
                  <a:t>种几何模型，气体混合的均匀程度均随着下游管道的长度增加而提高；</a:t>
                </a:r>
              </a:p>
              <a:p>
                <a:pPr marL="285750" indent="-285750" algn="just" fontAlgn="auto">
                  <a:lnSpc>
                    <a:spcPct val="150000"/>
                  </a:lnSpc>
                  <a:buFont typeface="Wingdings" panose="05000000000000000000" charset="0"/>
                  <a:buChar char="Ø"/>
                </a:pPr>
                <a:r>
                  <a:rPr lang="zh-CN" altLang="en-US" sz="1600">
                    <a:solidFill>
                      <a:srgbClr val="002060"/>
                    </a:solidFill>
                    <a:latin typeface="微软雅黑" panose="020B0503020204020204" charset="-122"/>
                    <a:ea typeface="微软雅黑" panose="020B0503020204020204" charset="-122"/>
                    <a:cs typeface="仿宋_GB2312" panose="02010609030101010101" charset="-122"/>
                  </a:rPr>
                  <a:t>仅有管道时，两股气体的混合角度为</a:t>
                </a:r>
                <a:r>
                  <a:rPr lang="en-US" altLang="zh-CN" sz="1600">
                    <a:solidFill>
                      <a:srgbClr val="002060"/>
                    </a:solidFill>
                    <a:latin typeface="微软雅黑" panose="020B0503020204020204" charset="-122"/>
                    <a:ea typeface="微软雅黑" panose="020B0503020204020204" charset="-122"/>
                    <a:cs typeface="仿宋_GB2312" panose="02010609030101010101" charset="-122"/>
                  </a:rPr>
                  <a:t>90</a:t>
                </a:r>
                <a:r>
                  <a:rPr lang="zh-CN" altLang="en-US" sz="1600">
                    <a:solidFill>
                      <a:srgbClr val="002060"/>
                    </a:solidFill>
                    <a:latin typeface="微软雅黑" panose="020B0503020204020204" charset="-122"/>
                    <a:ea typeface="微软雅黑" panose="020B0503020204020204" charset="-122"/>
                    <a:cs typeface="仿宋_GB2312" panose="02010609030101010101" charset="-122"/>
                  </a:rPr>
                  <a:t>度的情况，混合效果最差（对应左图中黑色曲线</a:t>
                </a:r>
                <a:r>
                  <a:rPr lang="en-US" altLang="zh-CN" sz="1600">
                    <a:solidFill>
                      <a:srgbClr val="002060"/>
                    </a:solidFill>
                    <a:latin typeface="微软雅黑" panose="020B0503020204020204" charset="-122"/>
                    <a:ea typeface="微软雅黑" panose="020B0503020204020204" charset="-122"/>
                    <a:cs typeface="仿宋_GB2312" panose="02010609030101010101" charset="-122"/>
                  </a:rPr>
                  <a:t>1</a:t>
                </a:r>
                <a:r>
                  <a:rPr lang="zh-CN" altLang="en-US" sz="1600">
                    <a:solidFill>
                      <a:srgbClr val="002060"/>
                    </a:solidFill>
                    <a:latin typeface="微软雅黑" panose="020B0503020204020204" charset="-122"/>
                    <a:ea typeface="微软雅黑" panose="020B0503020204020204" charset="-122"/>
                    <a:cs typeface="仿宋_GB2312" panose="02010609030101010101" charset="-122"/>
                  </a:rPr>
                  <a:t>）；</a:t>
                </a:r>
              </a:p>
              <a:p>
                <a:pPr marL="285750" indent="-285750" algn="just" fontAlgn="auto">
                  <a:lnSpc>
                    <a:spcPct val="150000"/>
                  </a:lnSpc>
                  <a:buFont typeface="Wingdings" panose="05000000000000000000" charset="0"/>
                  <a:buChar char="Ø"/>
                </a:pPr>
                <a:r>
                  <a:rPr lang="zh-CN" altLang="en-US" sz="1600">
                    <a:solidFill>
                      <a:srgbClr val="002060"/>
                    </a:solidFill>
                    <a:latin typeface="微软雅黑" panose="020B0503020204020204" charset="-122"/>
                    <a:ea typeface="微软雅黑" panose="020B0503020204020204" charset="-122"/>
                    <a:cs typeface="仿宋_GB2312" panose="02010609030101010101" charset="-122"/>
                  </a:rPr>
                  <a:t>气体对冲比</a:t>
                </a:r>
                <a:r>
                  <a:rPr lang="en-US" altLang="zh-CN" sz="1600">
                    <a:solidFill>
                      <a:srgbClr val="002060"/>
                    </a:solidFill>
                    <a:latin typeface="微软雅黑" panose="020B0503020204020204" charset="-122"/>
                    <a:ea typeface="微软雅黑" panose="020B0503020204020204" charset="-122"/>
                    <a:cs typeface="仿宋_GB2312" panose="02010609030101010101" charset="-122"/>
                  </a:rPr>
                  <a:t>90</a:t>
                </a:r>
                <a:r>
                  <a:rPr lang="zh-CN" altLang="en-US" sz="1600">
                    <a:solidFill>
                      <a:srgbClr val="002060"/>
                    </a:solidFill>
                    <a:latin typeface="微软雅黑" panose="020B0503020204020204" charset="-122"/>
                    <a:ea typeface="微软雅黑" panose="020B0503020204020204" charset="-122"/>
                    <a:cs typeface="仿宋_GB2312" panose="02010609030101010101" charset="-122"/>
                  </a:rPr>
                  <a:t>度的混合效果好，能量耗散更高（蓝色曲线</a:t>
                </a:r>
                <a:r>
                  <a:rPr lang="en-US" altLang="zh-CN" sz="1600">
                    <a:solidFill>
                      <a:srgbClr val="002060"/>
                    </a:solidFill>
                    <a:latin typeface="微软雅黑" panose="020B0503020204020204" charset="-122"/>
                    <a:ea typeface="微软雅黑" panose="020B0503020204020204" charset="-122"/>
                    <a:cs typeface="仿宋_GB2312" panose="02010609030101010101" charset="-122"/>
                  </a:rPr>
                  <a:t>2</a:t>
                </a:r>
                <a:r>
                  <a:rPr lang="zh-CN" altLang="en-US" sz="1600">
                    <a:solidFill>
                      <a:srgbClr val="002060"/>
                    </a:solidFill>
                    <a:latin typeface="微软雅黑" panose="020B0503020204020204" charset="-122"/>
                    <a:ea typeface="微软雅黑" panose="020B0503020204020204" charset="-122"/>
                    <a:cs typeface="仿宋_GB2312" panose="02010609030101010101" charset="-122"/>
                  </a:rPr>
                  <a:t>）；</a:t>
                </a:r>
              </a:p>
              <a:p>
                <a:pPr marL="285750" indent="-285750" algn="just" fontAlgn="auto">
                  <a:lnSpc>
                    <a:spcPct val="150000"/>
                  </a:lnSpc>
                  <a:buFont typeface="Wingdings" panose="05000000000000000000" charset="0"/>
                  <a:buChar char="Ø"/>
                </a:pPr>
                <a:r>
                  <a:rPr lang="zh-CN" altLang="en-US" sz="1600">
                    <a:solidFill>
                      <a:srgbClr val="002060"/>
                    </a:solidFill>
                    <a:latin typeface="微软雅黑" panose="020B0503020204020204" charset="-122"/>
                    <a:ea typeface="微软雅黑" panose="020B0503020204020204" charset="-122"/>
                    <a:cs typeface="仿宋_GB2312" panose="02010609030101010101" charset="-122"/>
                  </a:rPr>
                  <a:t>静态混合器中的挡板（</a:t>
                </a:r>
                <a:r>
                  <a:rPr lang="en-US" altLang="zh-CN" sz="1600">
                    <a:solidFill>
                      <a:srgbClr val="002060"/>
                    </a:solidFill>
                    <a:latin typeface="微软雅黑" panose="020B0503020204020204" charset="-122"/>
                    <a:ea typeface="微软雅黑" panose="020B0503020204020204" charset="-122"/>
                    <a:cs typeface="仿宋_GB2312" panose="02010609030101010101" charset="-122"/>
                  </a:rPr>
                  <a:t>unit</a:t>
                </a:r>
                <a:r>
                  <a:rPr lang="zh-CN" altLang="en-US" sz="1600">
                    <a:solidFill>
                      <a:srgbClr val="002060"/>
                    </a:solidFill>
                    <a:latin typeface="微软雅黑" panose="020B0503020204020204" charset="-122"/>
                    <a:ea typeface="微软雅黑" panose="020B0503020204020204" charset="-122"/>
                    <a:cs typeface="仿宋_GB2312" panose="02010609030101010101" charset="-122"/>
                  </a:rPr>
                  <a:t>）可进一步提高气体混合的均匀程度（绿色曲线</a:t>
                </a:r>
                <a:r>
                  <a:rPr lang="en-US" altLang="zh-CN" sz="1600">
                    <a:solidFill>
                      <a:srgbClr val="002060"/>
                    </a:solidFill>
                    <a:latin typeface="微软雅黑" panose="020B0503020204020204" charset="-122"/>
                    <a:ea typeface="微软雅黑" panose="020B0503020204020204" charset="-122"/>
                    <a:cs typeface="仿宋_GB2312" panose="02010609030101010101" charset="-122"/>
                  </a:rPr>
                  <a:t>3</a:t>
                </a:r>
                <a:r>
                  <a:rPr lang="zh-CN" altLang="en-US" sz="1600">
                    <a:solidFill>
                      <a:srgbClr val="002060"/>
                    </a:solidFill>
                    <a:latin typeface="微软雅黑" panose="020B0503020204020204" charset="-122"/>
                    <a:ea typeface="微软雅黑" panose="020B0503020204020204" charset="-122"/>
                    <a:cs typeface="仿宋_GB2312" panose="02010609030101010101" charset="-122"/>
                  </a:rPr>
                  <a:t>）；</a:t>
                </a:r>
              </a:p>
              <a:p>
                <a:pPr marL="285750" indent="-285750" algn="just" fontAlgn="auto">
                  <a:lnSpc>
                    <a:spcPct val="150000"/>
                  </a:lnSpc>
                  <a:buFont typeface="Wingdings" panose="05000000000000000000" charset="0"/>
                  <a:buChar char="Ø"/>
                </a:pPr>
                <a:r>
                  <a:rPr lang="zh-CN" altLang="en-US" sz="1600" b="1">
                    <a:solidFill>
                      <a:srgbClr val="002060"/>
                    </a:solidFill>
                    <a:latin typeface="Cambria Math" panose="02040503050406030204" charset="0"/>
                    <a:ea typeface="微软雅黑" panose="020B0503020204020204" charset="-122"/>
                    <a:cs typeface="Cambria Math" panose="02040503050406030204" charset="0"/>
                  </a:rPr>
                  <a:t>倒圆锥台混合器在流体主流动方向上的</a:t>
                </a:r>
                <a14:m>
                  <m:oMath xmlns:m="http://schemas.openxmlformats.org/officeDocument/2006/math">
                    <m:sSub>
                      <m:sSubPr>
                        <m:ctrlPr>
                          <a:rPr lang="en-US" altLang="zh-CN" sz="1600" b="1" i="1">
                            <a:solidFill>
                              <a:srgbClr val="002060"/>
                            </a:solidFill>
                            <a:latin typeface="Cambria Math" panose="02040503050406030204" pitchFamily="18" charset="0"/>
                            <a:ea typeface="微软雅黑" panose="020B0503020204020204" charset="-122"/>
                            <a:cs typeface="Cambria Math" panose="02040503050406030204" charset="0"/>
                          </a:rPr>
                        </m:ctrlPr>
                      </m:sSubPr>
                      <m:e>
                        <m:r>
                          <a:rPr lang="en-US" altLang="zh-CN" sz="1600" b="1" i="1">
                            <a:solidFill>
                              <a:srgbClr val="002060"/>
                            </a:solidFill>
                            <a:latin typeface="Cambria Math" panose="02040503050406030204" charset="0"/>
                            <a:ea typeface="微软雅黑" panose="020B0503020204020204" charset="-122"/>
                            <a:cs typeface="Cambria Math" panose="02040503050406030204" charset="0"/>
                          </a:rPr>
                          <m:t>𝑰</m:t>
                        </m:r>
                      </m:e>
                      <m:sub>
                        <m:r>
                          <a:rPr lang="en-US" altLang="zh-CN" sz="1600" b="1" i="1">
                            <a:solidFill>
                              <a:srgbClr val="002060"/>
                            </a:solidFill>
                            <a:latin typeface="Cambria Math" panose="02040503050406030204" charset="0"/>
                            <a:ea typeface="微软雅黑" panose="020B0503020204020204" charset="-122"/>
                            <a:cs typeface="Cambria Math" panose="02040503050406030204" charset="0"/>
                          </a:rPr>
                          <m:t>𝒎</m:t>
                        </m:r>
                      </m:sub>
                    </m:sSub>
                  </m:oMath>
                </a14:m>
                <a:r>
                  <a:rPr lang="zh-CN" altLang="en-US" sz="1600" b="1">
                    <a:solidFill>
                      <a:srgbClr val="002060"/>
                    </a:solidFill>
                    <a:latin typeface="Cambria Math" panose="02040503050406030204" charset="0"/>
                    <a:ea typeface="微软雅黑" panose="020B0503020204020204" charset="-122"/>
                    <a:cs typeface="Cambria Math" panose="02040503050406030204" charset="0"/>
                  </a:rPr>
                  <a:t>始终保持最低，表明气体混合最均匀，倒圆锥台几何构型造成气体的旋流。</a:t>
                </a:r>
              </a:p>
            </p:txBody>
          </p:sp>
        </mc:Choice>
        <mc:Fallback xmlns="">
          <p:sp>
            <p:nvSpPr>
              <p:cNvPr id="21" name="文本框 20"/>
              <p:cNvSpPr txBox="1">
                <a:spLocks noRot="1" noChangeAspect="1" noMove="1" noResize="1" noEditPoints="1" noAdjustHandles="1" noChangeArrowheads="1" noChangeShapeType="1" noTextEdit="1"/>
              </p:cNvSpPr>
              <p:nvPr/>
            </p:nvSpPr>
            <p:spPr>
              <a:xfrm>
                <a:off x="6403340" y="1958340"/>
                <a:ext cx="5220970" cy="4569460"/>
              </a:xfrm>
              <a:prstGeom prst="rect">
                <a:avLst/>
              </a:prstGeom>
              <a:blipFill rotWithShape="1">
                <a:blip r:embed="rId8"/>
                <a:stretch>
                  <a:fillRect/>
                </a:stretch>
              </a:blipFill>
            </p:spPr>
            <p:txBody>
              <a:bodyPr/>
              <a:lstStyle/>
              <a:p>
                <a:r>
                  <a:rPr lang="zh-CN" altLang="en-US">
                    <a:noFill/>
                  </a:rPr>
                  <a:t> </a:t>
                </a:r>
              </a:p>
            </p:txBody>
          </p:sp>
        </mc:Fallback>
      </mc:AlternateContent>
      <p:pic>
        <p:nvPicPr>
          <p:cNvPr id="37" name="Picture Placeholder 24"/>
          <p:cNvPicPr>
            <a:picLocks noGrp="1" noChangeAspect="1"/>
          </p:cNvPicPr>
          <p:nvPr>
            <p:ph type="pic" sz="quarter" idx="31"/>
          </p:nvPr>
        </p:nvPicPr>
        <p:blipFill rotWithShape="1">
          <a:blip r:embed="rId9">
            <a:extLst>
              <a:ext uri="{28A0092B-C50C-407E-A947-70E740481C1C}">
                <a14:useLocalDpi xmlns:a14="http://schemas.microsoft.com/office/drawing/2010/main" val="0"/>
              </a:ext>
            </a:extLst>
          </a:blip>
          <a:srcRect l="-5450" t="-91582" r="-7334" b="-89301"/>
          <a:stretch>
            <a:fillRect/>
          </a:stretch>
        </p:blipFill>
        <p:spPr>
          <a:xfrm>
            <a:off x="8916670" y="222250"/>
            <a:ext cx="2239010" cy="509905"/>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图片 26" descr="Peffect"/>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944485" y="1575435"/>
            <a:ext cx="3465195" cy="3115310"/>
          </a:xfrm>
          <a:prstGeom prst="rect">
            <a:avLst/>
          </a:prstGeom>
        </p:spPr>
      </p:pic>
      <p:sp>
        <p:nvSpPr>
          <p:cNvPr id="4" name="标题 1"/>
          <p:cNvSpPr txBox="1"/>
          <p:nvPr/>
        </p:nvSpPr>
        <p:spPr>
          <a:xfrm>
            <a:off x="1203749" y="201342"/>
            <a:ext cx="9501344" cy="551420"/>
          </a:xfrm>
          <a:prstGeom prst="rect">
            <a:avLst/>
          </a:prstGeom>
        </p:spPr>
        <p:txBody>
          <a:bodyPr vert="horz" lIns="121698" tIns="60849" rIns="121698" bIns="60849" rtlCol="0" anchor="ctr"/>
          <a:lstStyle>
            <a:lvl1pPr algn="l" defTabSz="912495" rtl="0" eaLnBrk="1" latinLnBrk="0" hangingPunct="1">
              <a:lnSpc>
                <a:spcPct val="90000"/>
              </a:lnSpc>
              <a:spcBef>
                <a:spcPct val="0"/>
              </a:spcBef>
              <a:buNone/>
              <a:defRPr sz="2800" b="1" kern="1200">
                <a:solidFill>
                  <a:srgbClr val="053E80"/>
                </a:solidFill>
                <a:latin typeface="微软雅黑" panose="020B0503020204020204" charset="-122"/>
                <a:ea typeface="微软雅黑" panose="020B0503020204020204" charset="-122"/>
                <a:cs typeface="+mj-cs"/>
              </a:defRPr>
            </a:lvl1pPr>
          </a:lstStyle>
          <a:p>
            <a:pPr lvl="0" algn="l">
              <a:buClrTx/>
              <a:buSzTx/>
              <a:buFontTx/>
              <a:defRPr/>
            </a:pPr>
            <a:r>
              <a:rPr lang="zh-CN" altLang="en-US" sz="2800" dirty="0">
                <a:solidFill>
                  <a:srgbClr val="0070C0"/>
                </a:solidFill>
                <a:latin typeface="Arial" panose="020B0604020202020204" pitchFamily="34" charset="0"/>
                <a:cs typeface="+mn-cs"/>
                <a:sym typeface="+mn-ea"/>
              </a:rPr>
              <a:t>仿真结果</a:t>
            </a:r>
          </a:p>
        </p:txBody>
      </p:sp>
      <p:sp>
        <p:nvSpPr>
          <p:cNvPr id="1048638" name="文本框 3"/>
          <p:cNvSpPr txBox="1"/>
          <p:nvPr/>
        </p:nvSpPr>
        <p:spPr>
          <a:xfrm>
            <a:off x="0" y="243205"/>
            <a:ext cx="857250" cy="521970"/>
          </a:xfrm>
          <a:prstGeom prst="rect">
            <a:avLst/>
          </a:prstGeom>
          <a:noFill/>
          <a:ln w="9525">
            <a:noFill/>
          </a:ln>
        </p:spPr>
        <p:txBody>
          <a:bodyPr anchor="t" anchorCtr="0">
            <a:spAutoFit/>
          </a:bodyPr>
          <a:lstStyle/>
          <a:p>
            <a:pPr marR="0" algn="ctr" defTabSz="914400">
              <a:buClrTx/>
              <a:buSzTx/>
              <a:buFontTx/>
              <a:buNone/>
            </a:pPr>
            <a:r>
              <a:rPr kumimoji="0" lang="en-US" altLang="zh-CN" sz="2800" b="1" kern="1200" cap="none" spc="0" normalizeH="0" baseline="0" noProof="0" dirty="0">
                <a:solidFill>
                  <a:srgbClr val="FFFFFF"/>
                </a:solidFill>
                <a:latin typeface="Arial" panose="020B0604020202020204" pitchFamily="34" charset="0"/>
                <a:ea typeface="微软雅黑" panose="020B0503020204020204" charset="-122"/>
                <a:cs typeface="+mn-cs"/>
              </a:rPr>
              <a:t>4</a:t>
            </a:r>
          </a:p>
        </p:txBody>
      </p:sp>
      <p:sp>
        <p:nvSpPr>
          <p:cNvPr id="18" name="文本框 18"/>
          <p:cNvSpPr txBox="1"/>
          <p:nvPr/>
        </p:nvSpPr>
        <p:spPr>
          <a:xfrm>
            <a:off x="354965" y="1163955"/>
            <a:ext cx="2651125" cy="460375"/>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r>
              <a:rPr lang="zh-CN" altLang="en-US" sz="2400" b="1" dirty="0">
                <a:latin typeface="微软雅黑" panose="020B0503020204020204" charset="-122"/>
                <a:ea typeface="微软雅黑" panose="020B0503020204020204" charset="-122"/>
              </a:rPr>
              <a:t>温度和压力的影响</a:t>
            </a:r>
          </a:p>
        </p:txBody>
      </p:sp>
      <p:sp>
        <p:nvSpPr>
          <p:cNvPr id="21" name="文本框 20"/>
          <p:cNvSpPr txBox="1"/>
          <p:nvPr/>
        </p:nvSpPr>
        <p:spPr>
          <a:xfrm>
            <a:off x="4162425" y="4933315"/>
            <a:ext cx="6969760" cy="1614805"/>
          </a:xfrm>
          <a:prstGeom prst="rect">
            <a:avLst/>
          </a:prstGeom>
          <a:noFill/>
        </p:spPr>
        <p:txBody>
          <a:bodyPr wrap="square" rtlCol="0" anchor="t">
            <a:spAutoFit/>
          </a:bodyPr>
          <a:lstStyle/>
          <a:p>
            <a:pPr indent="0" algn="just" fontAlgn="auto">
              <a:lnSpc>
                <a:spcPct val="150000"/>
              </a:lnSpc>
              <a:buFont typeface="Wingdings" panose="05000000000000000000" charset="0"/>
              <a:buNone/>
            </a:pPr>
            <a:r>
              <a:rPr lang="zh-CN" altLang="en-US" b="1">
                <a:solidFill>
                  <a:srgbClr val="002060"/>
                </a:solidFill>
                <a:latin typeface="微软雅黑" panose="020B0503020204020204" charset="-122"/>
                <a:ea typeface="微软雅黑" panose="020B0503020204020204" charset="-122"/>
                <a:cs typeface="仿宋_GB2312" panose="02010609030101010101" charset="-122"/>
              </a:rPr>
              <a:t>结论：</a:t>
            </a:r>
          </a:p>
          <a:p>
            <a:pPr marL="285750" indent="-285750" algn="just" fontAlgn="auto">
              <a:lnSpc>
                <a:spcPct val="150000"/>
              </a:lnSpc>
              <a:buFont typeface="Wingdings" panose="05000000000000000000" charset="0"/>
              <a:buChar char="Ø"/>
            </a:pPr>
            <a:r>
              <a:rPr lang="zh-CN" altLang="en-US" sz="1600" b="1">
                <a:solidFill>
                  <a:srgbClr val="002060"/>
                </a:solidFill>
                <a:latin typeface="微软雅黑" panose="020B0503020204020204" charset="-122"/>
                <a:ea typeface="微软雅黑" panose="020B0503020204020204" charset="-122"/>
                <a:cs typeface="仿宋_GB2312" panose="02010609030101010101" charset="-122"/>
              </a:rPr>
              <a:t>温度和压力在考察的区间范围内，对气体混合的效果影响不大，主要因为在此变化范围内，混合气体的物性（如密度、黏度和扩散系数）变化不大，对流场的影响细微，仅存在分子扩散级的差别。</a:t>
            </a:r>
            <a:endParaRPr lang="zh-CN" sz="1600" b="1">
              <a:solidFill>
                <a:srgbClr val="002060"/>
              </a:solidFill>
              <a:latin typeface="Cambria Math" panose="02040503050406030204" charset="0"/>
              <a:ea typeface="微软雅黑" panose="020B0503020204020204" charset="-122"/>
              <a:cs typeface="Cambria Math" panose="02040503050406030204" charset="0"/>
            </a:endParaRPr>
          </a:p>
        </p:txBody>
      </p:sp>
      <p:pic>
        <p:nvPicPr>
          <p:cNvPr id="44" name="图片 44" descr="U_geo4"/>
          <p:cNvPicPr>
            <a:picLocks noChangeAspect="1"/>
          </p:cNvPicPr>
          <p:nvPr/>
        </p:nvPicPr>
        <p:blipFill>
          <a:blip r:embed="rId5"/>
          <a:stretch>
            <a:fillRect/>
          </a:stretch>
        </p:blipFill>
        <p:spPr>
          <a:xfrm>
            <a:off x="185420" y="1768475"/>
            <a:ext cx="3120369" cy="2340000"/>
          </a:xfrm>
          <a:prstGeom prst="rect">
            <a:avLst/>
          </a:prstGeom>
        </p:spPr>
      </p:pic>
      <mc:AlternateContent xmlns:mc="http://schemas.openxmlformats.org/markup-compatibility/2006" xmlns:a14="http://schemas.microsoft.com/office/drawing/2010/main">
        <mc:Choice Requires="a14">
          <p:sp>
            <p:nvSpPr>
              <p:cNvPr id="12" name="文本框 11"/>
              <p:cNvSpPr txBox="1"/>
              <p:nvPr/>
            </p:nvSpPr>
            <p:spPr>
              <a:xfrm>
                <a:off x="2638996" y="1708086"/>
                <a:ext cx="522605" cy="275590"/>
              </a:xfrm>
              <a:prstGeom prst="rect">
                <a:avLst/>
              </a:prstGeom>
              <a:noFill/>
            </p:spPr>
            <p:txBody>
              <a:bodyPr wrap="none" rtlCol="0" anchor="t">
                <a:spAutoFit/>
              </a:bodyPr>
              <a:lstStyle/>
              <a:p>
                <a:pPr algn="l"/>
                <a14:m>
                  <m:oMathPara xmlns:m="http://schemas.openxmlformats.org/officeDocument/2006/math">
                    <m:oMathParaPr>
                      <m:jc m:val="centerGroup"/>
                    </m:oMathParaPr>
                    <m:oMath xmlns:m="http://schemas.openxmlformats.org/officeDocument/2006/math">
                      <m:r>
                        <m:rPr>
                          <m:sty m:val="p"/>
                        </m:rPr>
                        <a:rPr lang="en-US" altLang="zh-CN" sz="1200">
                          <a:latin typeface="Cambria Math" panose="02040503050406030204" charset="0"/>
                          <a:cs typeface="Cambria Math" panose="02040503050406030204" charset="0"/>
                        </a:rPr>
                        <m:t>cm</m:t>
                      </m:r>
                      <m:r>
                        <a:rPr lang="en-US" altLang="zh-CN" sz="1200">
                          <a:latin typeface="Cambria Math" panose="02040503050406030204" charset="0"/>
                          <a:cs typeface="Cambria Math" panose="02040503050406030204" charset="0"/>
                        </a:rPr>
                        <m:t>/</m:t>
                      </m:r>
                      <m:r>
                        <m:rPr>
                          <m:sty m:val="p"/>
                        </m:rPr>
                        <a:rPr lang="en-US" altLang="zh-CN" sz="1200">
                          <a:latin typeface="Cambria Math" panose="02040503050406030204" charset="0"/>
                          <a:cs typeface="Cambria Math" panose="02040503050406030204" charset="0"/>
                        </a:rPr>
                        <m:t>s</m:t>
                      </m:r>
                    </m:oMath>
                  </m:oMathPara>
                </a14:m>
                <a:endParaRPr lang="en-US" altLang="zh-CN" sz="1200">
                  <a:latin typeface="Cambria Math" panose="02040503050406030204" charset="0"/>
                  <a:cs typeface="Cambria Math" panose="02040503050406030204" charset="0"/>
                </a:endParaRPr>
              </a:p>
            </p:txBody>
          </p:sp>
        </mc:Choice>
        <mc:Fallback xmlns="">
          <p:sp>
            <p:nvSpPr>
              <p:cNvPr id="12" name="文本框 11"/>
              <p:cNvSpPr txBox="1">
                <a:spLocks noRot="1" noChangeAspect="1" noMove="1" noResize="1" noEditPoints="1" noAdjustHandles="1" noChangeArrowheads="1" noChangeShapeType="1" noTextEdit="1"/>
              </p:cNvSpPr>
              <p:nvPr/>
            </p:nvSpPr>
            <p:spPr>
              <a:xfrm>
                <a:off x="2638996" y="1708086"/>
                <a:ext cx="522605" cy="275590"/>
              </a:xfrm>
              <a:prstGeom prst="rect">
                <a:avLst/>
              </a:prstGeom>
              <a:blipFill rotWithShape="1">
                <a:blip r:embed="rId6"/>
                <a:stretch>
                  <a:fillRect l="-109" t="-207" r="109" b="207"/>
                </a:stretch>
              </a:blipFill>
            </p:spPr>
            <p:txBody>
              <a:bodyPr/>
              <a:lstStyle/>
              <a:p>
                <a:r>
                  <a:rPr lang="zh-CN" altLang="en-US">
                    <a:noFill/>
                  </a:rPr>
                  <a:t> </a:t>
                </a:r>
              </a:p>
            </p:txBody>
          </p:sp>
        </mc:Fallback>
      </mc:AlternateContent>
      <p:pic>
        <p:nvPicPr>
          <p:cNvPr id="48" name="图片 48" descr="H2_geo4"/>
          <p:cNvPicPr>
            <a:picLocks noChangeAspect="1"/>
          </p:cNvPicPr>
          <p:nvPr/>
        </p:nvPicPr>
        <p:blipFill>
          <a:blip r:embed="rId7"/>
          <a:stretch>
            <a:fillRect/>
          </a:stretch>
        </p:blipFill>
        <p:spPr>
          <a:xfrm>
            <a:off x="185103" y="4354513"/>
            <a:ext cx="3120229" cy="2340000"/>
          </a:xfrm>
          <a:prstGeom prst="rect">
            <a:avLst/>
          </a:prstGeom>
        </p:spPr>
      </p:pic>
      <mc:AlternateContent xmlns:mc="http://schemas.openxmlformats.org/markup-compatibility/2006" xmlns:a14="http://schemas.microsoft.com/office/drawing/2010/main">
        <mc:Choice Requires="a14">
          <p:sp>
            <p:nvSpPr>
              <p:cNvPr id="17" name="文本框 16"/>
              <p:cNvSpPr txBox="1"/>
              <p:nvPr/>
            </p:nvSpPr>
            <p:spPr>
              <a:xfrm>
                <a:off x="2582481" y="4294441"/>
                <a:ext cx="723265" cy="267335"/>
              </a:xfrm>
              <a:prstGeom prst="rect">
                <a:avLst/>
              </a:prstGeom>
              <a:noFill/>
            </p:spPr>
            <p:txBody>
              <a:bodyPr wrap="none" rtlCol="0" anchor="t">
                <a:spAutoFit/>
              </a:bodyPr>
              <a:lstStyle/>
              <a:p>
                <a:pPr algn="l"/>
                <a14:m>
                  <m:oMathPara xmlns:m="http://schemas.openxmlformats.org/officeDocument/2006/math">
                    <m:oMathParaPr>
                      <m:jc m:val="centerGroup"/>
                    </m:oMathParaPr>
                    <m:oMath xmlns:m="http://schemas.openxmlformats.org/officeDocument/2006/math">
                      <m:r>
                        <m:rPr>
                          <m:sty m:val="p"/>
                        </m:rPr>
                        <a:rPr lang="en-US" altLang="zh-CN" sz="1200">
                          <a:latin typeface="Cambria Math" panose="02040503050406030204" charset="0"/>
                          <a:cs typeface="Cambria Math" panose="02040503050406030204" charset="0"/>
                        </a:rPr>
                        <m:t>mol</m:t>
                      </m:r>
                      <m:r>
                        <a:rPr lang="en-US" altLang="zh-CN" sz="1200">
                          <a:latin typeface="Cambria Math" panose="02040503050406030204" charset="0"/>
                          <a:cs typeface="Cambria Math" panose="02040503050406030204" charset="0"/>
                        </a:rPr>
                        <m:t>/</m:t>
                      </m:r>
                      <m:sSup>
                        <m:sSupPr>
                          <m:ctrlPr>
                            <a:rPr lang="en-US" altLang="zh-CN" sz="1200" i="1">
                              <a:latin typeface="Cambria Math" panose="02040503050406030204" pitchFamily="18" charset="0"/>
                              <a:cs typeface="Cambria Math" panose="02040503050406030204" charset="0"/>
                            </a:rPr>
                          </m:ctrlPr>
                        </m:sSupPr>
                        <m:e>
                          <m:r>
                            <m:rPr>
                              <m:sty m:val="p"/>
                            </m:rPr>
                            <a:rPr lang="en-US" altLang="zh-CN" sz="1200">
                              <a:latin typeface="Cambria Math" panose="02040503050406030204" charset="0"/>
                              <a:cs typeface="Cambria Math" panose="02040503050406030204" charset="0"/>
                            </a:rPr>
                            <m:t>m</m:t>
                          </m:r>
                        </m:e>
                        <m:sup>
                          <m:r>
                            <a:rPr lang="en-US" altLang="zh-CN" sz="1200">
                              <a:latin typeface="Cambria Math" panose="02040503050406030204" charset="0"/>
                              <a:cs typeface="Cambria Math" panose="02040503050406030204" charset="0"/>
                            </a:rPr>
                            <m:t>3</m:t>
                          </m:r>
                        </m:sup>
                      </m:sSup>
                    </m:oMath>
                  </m:oMathPara>
                </a14:m>
                <a:endParaRPr lang="en-US" altLang="zh-CN" sz="1200">
                  <a:latin typeface="Cambria Math" panose="02040503050406030204" charset="0"/>
                  <a:cs typeface="Cambria Math" panose="02040503050406030204" charset="0"/>
                </a:endParaRPr>
              </a:p>
            </p:txBody>
          </p:sp>
        </mc:Choice>
        <mc:Fallback xmlns="">
          <p:sp>
            <p:nvSpPr>
              <p:cNvPr id="17" name="文本框 16"/>
              <p:cNvSpPr txBox="1">
                <a:spLocks noRot="1" noChangeAspect="1" noMove="1" noResize="1" noEditPoints="1" noAdjustHandles="1" noChangeArrowheads="1" noChangeShapeType="1" noTextEdit="1"/>
              </p:cNvSpPr>
              <p:nvPr/>
            </p:nvSpPr>
            <p:spPr>
              <a:xfrm>
                <a:off x="2582481" y="4294441"/>
                <a:ext cx="723265" cy="267335"/>
              </a:xfrm>
              <a:prstGeom prst="rect">
                <a:avLst/>
              </a:prstGeom>
              <a:blipFill rotWithShape="1">
                <a:blip r:embed="rId8"/>
                <a:stretch>
                  <a:fillRect l="-79" t="-214" r="79" b="214"/>
                </a:stretch>
              </a:blipFill>
            </p:spPr>
            <p:txBody>
              <a:bodyPr/>
              <a:lstStyle/>
              <a:p>
                <a:r>
                  <a:rPr lang="zh-CN" altLang="en-US">
                    <a:noFill/>
                  </a:rPr>
                  <a:t> </a:t>
                </a:r>
              </a:p>
            </p:txBody>
          </p:sp>
        </mc:Fallback>
      </mc:AlternateContent>
      <p:pic>
        <p:nvPicPr>
          <p:cNvPr id="3" name="图片 4" descr="Teffect"/>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3717925" y="1624330"/>
            <a:ext cx="3886835" cy="3066415"/>
          </a:xfrm>
          <a:prstGeom prst="rect">
            <a:avLst/>
          </a:prstGeom>
        </p:spPr>
      </p:pic>
      <p:pic>
        <p:nvPicPr>
          <p:cNvPr id="37" name="Picture Placeholder 24"/>
          <p:cNvPicPr>
            <a:picLocks noGrp="1" noChangeAspect="1"/>
          </p:cNvPicPr>
          <p:nvPr>
            <p:ph type="pic" sz="quarter" idx="31"/>
          </p:nvPr>
        </p:nvPicPr>
        <p:blipFill rotWithShape="1">
          <a:blip r:embed="rId11">
            <a:extLst>
              <a:ext uri="{28A0092B-C50C-407E-A947-70E740481C1C}">
                <a14:useLocalDpi xmlns:a14="http://schemas.microsoft.com/office/drawing/2010/main" val="0"/>
              </a:ext>
            </a:extLst>
          </a:blip>
          <a:srcRect l="-5450" t="-91582" r="-7334" b="-89301"/>
          <a:stretch>
            <a:fillRect/>
          </a:stretch>
        </p:blipFill>
        <p:spPr>
          <a:xfrm>
            <a:off x="8916670" y="222250"/>
            <a:ext cx="2239010" cy="509905"/>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txBox="1"/>
          <p:nvPr/>
        </p:nvSpPr>
        <p:spPr>
          <a:xfrm>
            <a:off x="1203749" y="201342"/>
            <a:ext cx="9501344" cy="551420"/>
          </a:xfrm>
          <a:prstGeom prst="rect">
            <a:avLst/>
          </a:prstGeom>
        </p:spPr>
        <p:txBody>
          <a:bodyPr vert="horz" lIns="121698" tIns="60849" rIns="121698" bIns="60849" rtlCol="0" anchor="ctr"/>
          <a:lstStyle>
            <a:lvl1pPr algn="l" defTabSz="912495" rtl="0" eaLnBrk="1" latinLnBrk="0" hangingPunct="1">
              <a:lnSpc>
                <a:spcPct val="90000"/>
              </a:lnSpc>
              <a:spcBef>
                <a:spcPct val="0"/>
              </a:spcBef>
              <a:buNone/>
              <a:defRPr sz="2800" b="1" kern="1200">
                <a:solidFill>
                  <a:srgbClr val="053E80"/>
                </a:solidFill>
                <a:latin typeface="微软雅黑" panose="020B0503020204020204" charset="-122"/>
                <a:ea typeface="微软雅黑" panose="020B0503020204020204" charset="-122"/>
                <a:cs typeface="+mj-cs"/>
              </a:defRPr>
            </a:lvl1pPr>
          </a:lstStyle>
          <a:p>
            <a:pPr lvl="0" algn="l">
              <a:buClrTx/>
              <a:buSzTx/>
              <a:buFontTx/>
              <a:defRPr/>
            </a:pPr>
            <a:r>
              <a:rPr lang="zh-CN" altLang="en-US" sz="2800" dirty="0">
                <a:solidFill>
                  <a:srgbClr val="0070C0"/>
                </a:solidFill>
                <a:latin typeface="Arial" panose="020B0604020202020204" pitchFamily="34" charset="0"/>
                <a:cs typeface="+mn-cs"/>
                <a:sym typeface="+mn-ea"/>
              </a:rPr>
              <a:t>仿真结果</a:t>
            </a:r>
          </a:p>
        </p:txBody>
      </p:sp>
      <p:sp>
        <p:nvSpPr>
          <p:cNvPr id="1048638" name="文本框 3"/>
          <p:cNvSpPr txBox="1"/>
          <p:nvPr/>
        </p:nvSpPr>
        <p:spPr>
          <a:xfrm>
            <a:off x="0" y="243205"/>
            <a:ext cx="857250" cy="521970"/>
          </a:xfrm>
          <a:prstGeom prst="rect">
            <a:avLst/>
          </a:prstGeom>
          <a:noFill/>
          <a:ln w="9525">
            <a:noFill/>
          </a:ln>
        </p:spPr>
        <p:txBody>
          <a:bodyPr anchor="t" anchorCtr="0">
            <a:spAutoFit/>
          </a:bodyPr>
          <a:lstStyle/>
          <a:p>
            <a:pPr marR="0" algn="ctr" defTabSz="914400">
              <a:buClrTx/>
              <a:buSzTx/>
              <a:buFontTx/>
              <a:buNone/>
            </a:pPr>
            <a:r>
              <a:rPr kumimoji="0" lang="en-US" altLang="zh-CN" sz="2800" b="1" kern="1200" cap="none" spc="0" normalizeH="0" baseline="0" noProof="0" dirty="0">
                <a:solidFill>
                  <a:srgbClr val="FFFFFF"/>
                </a:solidFill>
                <a:latin typeface="Arial" panose="020B0604020202020204" pitchFamily="34" charset="0"/>
                <a:ea typeface="微软雅黑" panose="020B0503020204020204" charset="-122"/>
                <a:cs typeface="+mn-cs"/>
              </a:rPr>
              <a:t>4</a:t>
            </a:r>
          </a:p>
        </p:txBody>
      </p:sp>
      <p:sp>
        <p:nvSpPr>
          <p:cNvPr id="18" name="文本框 18"/>
          <p:cNvSpPr txBox="1"/>
          <p:nvPr/>
        </p:nvSpPr>
        <p:spPr>
          <a:xfrm>
            <a:off x="354965" y="1163955"/>
            <a:ext cx="2651125" cy="460375"/>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r>
              <a:rPr lang="zh-CN" altLang="en-US" sz="2400" b="1" dirty="0">
                <a:latin typeface="微软雅黑" panose="020B0503020204020204" charset="-122"/>
                <a:ea typeface="微软雅黑" panose="020B0503020204020204" charset="-122"/>
              </a:rPr>
              <a:t>倒圆锥台构型优化</a:t>
            </a:r>
          </a:p>
        </p:txBody>
      </p:sp>
      <p:sp>
        <p:nvSpPr>
          <p:cNvPr id="21" name="文本框 20"/>
          <p:cNvSpPr txBox="1"/>
          <p:nvPr/>
        </p:nvSpPr>
        <p:spPr>
          <a:xfrm>
            <a:off x="8839835" y="2027555"/>
            <a:ext cx="3250565" cy="4199890"/>
          </a:xfrm>
          <a:prstGeom prst="rect">
            <a:avLst/>
          </a:prstGeom>
          <a:noFill/>
        </p:spPr>
        <p:txBody>
          <a:bodyPr wrap="square" rtlCol="0" anchor="t">
            <a:spAutoFit/>
          </a:bodyPr>
          <a:lstStyle/>
          <a:p>
            <a:pPr indent="0" algn="just" fontAlgn="auto">
              <a:lnSpc>
                <a:spcPct val="150000"/>
              </a:lnSpc>
              <a:buFont typeface="Wingdings" panose="05000000000000000000" charset="0"/>
              <a:buNone/>
            </a:pPr>
            <a:r>
              <a:rPr lang="zh-CN" altLang="en-US" b="1">
                <a:solidFill>
                  <a:srgbClr val="002060"/>
                </a:solidFill>
                <a:latin typeface="微软雅黑" panose="020B0503020204020204" charset="-122"/>
                <a:ea typeface="微软雅黑" panose="020B0503020204020204" charset="-122"/>
                <a:cs typeface="仿宋_GB2312" panose="02010609030101010101" charset="-122"/>
              </a:rPr>
              <a:t>结论：</a:t>
            </a:r>
          </a:p>
          <a:p>
            <a:pPr marL="285750" indent="-285750" algn="just" fontAlgn="auto">
              <a:lnSpc>
                <a:spcPct val="150000"/>
              </a:lnSpc>
              <a:buFont typeface="Wingdings" panose="05000000000000000000" charset="0"/>
              <a:buChar char="Ø"/>
            </a:pPr>
            <a:r>
              <a:rPr lang="zh-CN" altLang="en-US" sz="1600" b="1">
                <a:solidFill>
                  <a:srgbClr val="002060"/>
                </a:solidFill>
                <a:latin typeface="Cambria Math" panose="02040503050406030204" charset="0"/>
                <a:ea typeface="微软雅黑" panose="020B0503020204020204" charset="-122"/>
                <a:cs typeface="Cambria Math" panose="02040503050406030204" charset="0"/>
              </a:rPr>
              <a:t>应避免</a:t>
            </a:r>
            <a:r>
              <a:rPr lang="en-US" altLang="zh-CN" sz="1600" b="1">
                <a:solidFill>
                  <a:srgbClr val="002060"/>
                </a:solidFill>
                <a:latin typeface="Cambria Math" panose="02040503050406030204" charset="0"/>
                <a:ea typeface="微软雅黑" panose="020B0503020204020204" charset="-122"/>
                <a:cs typeface="Cambria Math" panose="02040503050406030204" charset="0"/>
              </a:rPr>
              <a:t>a</a:t>
            </a:r>
            <a:r>
              <a:rPr lang="zh-CN" altLang="en-US" sz="1600" b="1">
                <a:solidFill>
                  <a:srgbClr val="002060"/>
                </a:solidFill>
                <a:latin typeface="Cambria Math" panose="02040503050406030204" charset="0"/>
                <a:ea typeface="微软雅黑" panose="020B0503020204020204" charset="-122"/>
                <a:cs typeface="Cambria Math" panose="02040503050406030204" charset="0"/>
              </a:rPr>
              <a:t>类型的构型，在倒圆锥台内旋流程度较低；</a:t>
            </a:r>
          </a:p>
          <a:p>
            <a:pPr marL="285750" indent="-285750" algn="just" fontAlgn="auto">
              <a:lnSpc>
                <a:spcPct val="150000"/>
              </a:lnSpc>
              <a:buFont typeface="Wingdings" panose="05000000000000000000" charset="0"/>
              <a:buChar char="Ø"/>
            </a:pPr>
            <a:r>
              <a:rPr lang="en-US" altLang="zh-CN" sz="1600" b="1">
                <a:solidFill>
                  <a:srgbClr val="002060"/>
                </a:solidFill>
                <a:latin typeface="Cambria Math" panose="02040503050406030204" charset="0"/>
                <a:ea typeface="微软雅黑" panose="020B0503020204020204" charset="-122"/>
                <a:cs typeface="Cambria Math" panose="02040503050406030204" charset="0"/>
              </a:rPr>
              <a:t>b</a:t>
            </a:r>
            <a:r>
              <a:rPr lang="zh-CN" altLang="en-US" sz="1600" b="1">
                <a:solidFill>
                  <a:srgbClr val="002060"/>
                </a:solidFill>
                <a:latin typeface="Cambria Math" panose="02040503050406030204" charset="0"/>
                <a:ea typeface="微软雅黑" panose="020B0503020204020204" charset="-122"/>
                <a:cs typeface="Cambria Math" panose="02040503050406030204" charset="0"/>
              </a:rPr>
              <a:t>、</a:t>
            </a:r>
            <a:r>
              <a:rPr lang="en-US" altLang="zh-CN" sz="1600" b="1">
                <a:solidFill>
                  <a:srgbClr val="002060"/>
                </a:solidFill>
                <a:latin typeface="Cambria Math" panose="02040503050406030204" charset="0"/>
                <a:ea typeface="微软雅黑" panose="020B0503020204020204" charset="-122"/>
                <a:cs typeface="Cambria Math" panose="02040503050406030204" charset="0"/>
              </a:rPr>
              <a:t>c</a:t>
            </a:r>
            <a:r>
              <a:rPr lang="zh-CN" altLang="en-US" sz="1600" b="1">
                <a:solidFill>
                  <a:srgbClr val="002060"/>
                </a:solidFill>
                <a:latin typeface="Cambria Math" panose="02040503050406030204" charset="0"/>
                <a:ea typeface="微软雅黑" panose="020B0503020204020204" charset="-122"/>
                <a:cs typeface="Cambria Math" panose="02040503050406030204" charset="0"/>
              </a:rPr>
              <a:t>、</a:t>
            </a:r>
            <a:r>
              <a:rPr lang="en-US" altLang="zh-CN" sz="1600" b="1">
                <a:solidFill>
                  <a:srgbClr val="002060"/>
                </a:solidFill>
                <a:latin typeface="Cambria Math" panose="02040503050406030204" charset="0"/>
                <a:ea typeface="微软雅黑" panose="020B0503020204020204" charset="-122"/>
                <a:cs typeface="Cambria Math" panose="02040503050406030204" charset="0"/>
              </a:rPr>
              <a:t>e</a:t>
            </a:r>
            <a:r>
              <a:rPr lang="zh-CN" altLang="en-US" sz="1600" b="1">
                <a:solidFill>
                  <a:srgbClr val="002060"/>
                </a:solidFill>
                <a:latin typeface="Cambria Math" panose="02040503050406030204" charset="0"/>
                <a:ea typeface="微软雅黑" panose="020B0503020204020204" charset="-122"/>
                <a:cs typeface="Cambria Math" panose="02040503050406030204" charset="0"/>
              </a:rPr>
              <a:t>、</a:t>
            </a:r>
            <a:r>
              <a:rPr lang="en-US" altLang="zh-CN" sz="1600" b="1">
                <a:solidFill>
                  <a:srgbClr val="002060"/>
                </a:solidFill>
                <a:latin typeface="Cambria Math" panose="02040503050406030204" charset="0"/>
                <a:ea typeface="微软雅黑" panose="020B0503020204020204" charset="-122"/>
                <a:cs typeface="Cambria Math" panose="02040503050406030204" charset="0"/>
              </a:rPr>
              <a:t>f</a:t>
            </a:r>
            <a:r>
              <a:rPr lang="zh-CN" altLang="en-US" sz="1600" b="1">
                <a:solidFill>
                  <a:srgbClr val="002060"/>
                </a:solidFill>
                <a:latin typeface="Cambria Math" panose="02040503050406030204" charset="0"/>
                <a:ea typeface="微软雅黑" panose="020B0503020204020204" charset="-122"/>
                <a:cs typeface="Cambria Math" panose="02040503050406030204" charset="0"/>
              </a:rPr>
              <a:t>的混合效果较好，但与对比参考的几何模型（</a:t>
            </a:r>
            <a:r>
              <a:rPr lang="en-US" altLang="zh-CN" sz="1600" b="1">
                <a:solidFill>
                  <a:srgbClr val="002060"/>
                </a:solidFill>
                <a:latin typeface="Cambria Math" panose="02040503050406030204" charset="0"/>
                <a:ea typeface="微软雅黑" panose="020B0503020204020204" charset="-122"/>
                <a:cs typeface="Cambria Math" panose="02040503050406030204" charset="0"/>
              </a:rPr>
              <a:t>Std</a:t>
            </a:r>
            <a:r>
              <a:rPr lang="zh-CN" altLang="en-US" sz="1600" b="1">
                <a:solidFill>
                  <a:srgbClr val="002060"/>
                </a:solidFill>
                <a:latin typeface="Cambria Math" panose="02040503050406030204" charset="0"/>
                <a:ea typeface="微软雅黑" panose="020B0503020204020204" charset="-122"/>
                <a:cs typeface="Cambria Math" panose="02040503050406030204" charset="0"/>
              </a:rPr>
              <a:t>）区别不大；</a:t>
            </a:r>
          </a:p>
          <a:p>
            <a:pPr marL="285750" indent="-285750" algn="just" fontAlgn="auto">
              <a:lnSpc>
                <a:spcPct val="150000"/>
              </a:lnSpc>
              <a:buFont typeface="Wingdings" panose="05000000000000000000" charset="0"/>
              <a:buChar char="Ø"/>
            </a:pPr>
            <a:r>
              <a:rPr lang="en-US" altLang="zh-CN" sz="1600" b="1">
                <a:solidFill>
                  <a:srgbClr val="002060"/>
                </a:solidFill>
                <a:latin typeface="Cambria Math" panose="02040503050406030204" charset="0"/>
                <a:ea typeface="微软雅黑" panose="020B0503020204020204" charset="-122"/>
                <a:cs typeface="Cambria Math" panose="02040503050406030204" charset="0"/>
              </a:rPr>
              <a:t>d</a:t>
            </a:r>
            <a:r>
              <a:rPr lang="zh-CN" altLang="en-US" sz="1600" b="1">
                <a:solidFill>
                  <a:srgbClr val="002060"/>
                </a:solidFill>
                <a:latin typeface="Cambria Math" panose="02040503050406030204" charset="0"/>
                <a:ea typeface="微软雅黑" panose="020B0503020204020204" charset="-122"/>
                <a:cs typeface="Cambria Math" panose="02040503050406030204" charset="0"/>
              </a:rPr>
              <a:t>构型由于圆锥台高度降低，旋流产生后混合不够充分；</a:t>
            </a:r>
          </a:p>
          <a:p>
            <a:pPr marL="285750" indent="-285750" algn="just" fontAlgn="auto">
              <a:lnSpc>
                <a:spcPct val="150000"/>
              </a:lnSpc>
              <a:buFont typeface="Wingdings" panose="05000000000000000000" charset="0"/>
              <a:buChar char="Ø"/>
            </a:pPr>
            <a:r>
              <a:rPr lang="zh-CN" altLang="en-US" sz="1600" b="1">
                <a:solidFill>
                  <a:srgbClr val="002060"/>
                </a:solidFill>
                <a:latin typeface="Cambria Math" panose="02040503050406030204" charset="0"/>
                <a:ea typeface="微软雅黑" panose="020B0503020204020204" charset="-122"/>
                <a:cs typeface="Cambria Math" panose="02040503050406030204" charset="0"/>
              </a:rPr>
              <a:t>对于混合相同流量的</a:t>
            </a:r>
            <a:r>
              <a:rPr lang="en-US" altLang="zh-CN" sz="1600" b="1">
                <a:solidFill>
                  <a:srgbClr val="002060"/>
                </a:solidFill>
                <a:latin typeface="Cambria Math" panose="02040503050406030204" charset="0"/>
                <a:ea typeface="微软雅黑" panose="020B0503020204020204" charset="-122"/>
                <a:cs typeface="Cambria Math" panose="02040503050406030204" charset="0"/>
              </a:rPr>
              <a:t>CH4</a:t>
            </a:r>
            <a:r>
              <a:rPr lang="zh-CN" altLang="en-US" sz="1600" b="1">
                <a:solidFill>
                  <a:srgbClr val="002060"/>
                </a:solidFill>
                <a:latin typeface="Cambria Math" panose="02040503050406030204" charset="0"/>
                <a:ea typeface="微软雅黑" panose="020B0503020204020204" charset="-122"/>
                <a:cs typeface="Cambria Math" panose="02040503050406030204" charset="0"/>
              </a:rPr>
              <a:t>和</a:t>
            </a:r>
            <a:r>
              <a:rPr lang="en-US" altLang="zh-CN" sz="1600" b="1">
                <a:solidFill>
                  <a:srgbClr val="002060"/>
                </a:solidFill>
                <a:latin typeface="Cambria Math" panose="02040503050406030204" charset="0"/>
                <a:ea typeface="微软雅黑" panose="020B0503020204020204" charset="-122"/>
                <a:cs typeface="Cambria Math" panose="02040503050406030204" charset="0"/>
              </a:rPr>
              <a:t>H2</a:t>
            </a:r>
            <a:r>
              <a:rPr lang="zh-CN" altLang="en-US" sz="1600" b="1">
                <a:solidFill>
                  <a:srgbClr val="002060"/>
                </a:solidFill>
                <a:latin typeface="Cambria Math" panose="02040503050406030204" charset="0"/>
                <a:ea typeface="微软雅黑" panose="020B0503020204020204" charset="-122"/>
                <a:cs typeface="Cambria Math" panose="02040503050406030204" charset="0"/>
              </a:rPr>
              <a:t>，可适当降低管道入口直径，提高入射速度，以提高混合强度。</a:t>
            </a:r>
          </a:p>
        </p:txBody>
      </p:sp>
      <p:pic>
        <p:nvPicPr>
          <p:cNvPr id="56" name="图片 56" descr="H2_geo_a"/>
          <p:cNvPicPr>
            <a:picLocks noChangeAspect="1"/>
          </p:cNvPicPr>
          <p:nvPr/>
        </p:nvPicPr>
        <p:blipFill>
          <a:blip r:embed="rId3"/>
          <a:srcRect l="16077"/>
          <a:stretch>
            <a:fillRect/>
          </a:stretch>
        </p:blipFill>
        <p:spPr>
          <a:xfrm>
            <a:off x="68580" y="1725930"/>
            <a:ext cx="2618740" cy="2339975"/>
          </a:xfrm>
          <a:prstGeom prst="rect">
            <a:avLst/>
          </a:prstGeom>
        </p:spPr>
      </p:pic>
      <mc:AlternateContent xmlns:mc="http://schemas.openxmlformats.org/markup-compatibility/2006" xmlns:a14="http://schemas.microsoft.com/office/drawing/2010/main">
        <mc:Choice Requires="a14">
          <p:sp>
            <p:nvSpPr>
              <p:cNvPr id="2" name="文本框 1"/>
              <p:cNvSpPr txBox="1"/>
              <p:nvPr/>
            </p:nvSpPr>
            <p:spPr>
              <a:xfrm>
                <a:off x="2024951" y="1675701"/>
                <a:ext cx="723265" cy="267335"/>
              </a:xfrm>
              <a:prstGeom prst="rect">
                <a:avLst/>
              </a:prstGeom>
              <a:noFill/>
            </p:spPr>
            <p:txBody>
              <a:bodyPr wrap="none" rtlCol="0" anchor="t">
                <a:spAutoFit/>
              </a:bodyPr>
              <a:lstStyle/>
              <a:p>
                <a:pPr algn="l"/>
                <a14:m>
                  <m:oMathPara xmlns:m="http://schemas.openxmlformats.org/officeDocument/2006/math">
                    <m:oMathParaPr>
                      <m:jc m:val="centerGroup"/>
                    </m:oMathParaPr>
                    <m:oMath xmlns:m="http://schemas.openxmlformats.org/officeDocument/2006/math">
                      <m:r>
                        <m:rPr>
                          <m:sty m:val="p"/>
                        </m:rPr>
                        <a:rPr lang="en-US" altLang="zh-CN" sz="1200">
                          <a:latin typeface="Cambria Math" panose="02040503050406030204" charset="0"/>
                          <a:cs typeface="Cambria Math" panose="02040503050406030204" charset="0"/>
                        </a:rPr>
                        <m:t>mol</m:t>
                      </m:r>
                      <m:r>
                        <a:rPr lang="en-US" altLang="zh-CN" sz="1200">
                          <a:latin typeface="Cambria Math" panose="02040503050406030204" charset="0"/>
                          <a:cs typeface="Cambria Math" panose="02040503050406030204" charset="0"/>
                        </a:rPr>
                        <m:t>/</m:t>
                      </m:r>
                      <m:sSup>
                        <m:sSupPr>
                          <m:ctrlPr>
                            <a:rPr lang="en-US" altLang="zh-CN" sz="1200" i="1">
                              <a:latin typeface="Cambria Math" panose="02040503050406030204" pitchFamily="18" charset="0"/>
                              <a:cs typeface="Cambria Math" panose="02040503050406030204" charset="0"/>
                            </a:rPr>
                          </m:ctrlPr>
                        </m:sSupPr>
                        <m:e>
                          <m:r>
                            <m:rPr>
                              <m:sty m:val="p"/>
                            </m:rPr>
                            <a:rPr lang="en-US" altLang="zh-CN" sz="1200">
                              <a:latin typeface="Cambria Math" panose="02040503050406030204" charset="0"/>
                              <a:cs typeface="Cambria Math" panose="02040503050406030204" charset="0"/>
                            </a:rPr>
                            <m:t>m</m:t>
                          </m:r>
                        </m:e>
                        <m:sup>
                          <m:r>
                            <a:rPr lang="en-US" altLang="zh-CN" sz="1200">
                              <a:latin typeface="Cambria Math" panose="02040503050406030204" charset="0"/>
                              <a:cs typeface="Cambria Math" panose="02040503050406030204" charset="0"/>
                            </a:rPr>
                            <m:t>3</m:t>
                          </m:r>
                        </m:sup>
                      </m:sSup>
                    </m:oMath>
                  </m:oMathPara>
                </a14:m>
                <a:endParaRPr lang="en-US" altLang="zh-CN" sz="1200">
                  <a:latin typeface="Cambria Math" panose="02040503050406030204" charset="0"/>
                  <a:cs typeface="Cambria Math" panose="02040503050406030204" charset="0"/>
                </a:endParaRPr>
              </a:p>
            </p:txBody>
          </p:sp>
        </mc:Choice>
        <mc:Fallback xmlns="">
          <p:sp>
            <p:nvSpPr>
              <p:cNvPr id="2" name="文本框 1"/>
              <p:cNvSpPr txBox="1">
                <a:spLocks noRot="1" noChangeAspect="1" noMove="1" noResize="1" noEditPoints="1" noAdjustHandles="1" noChangeArrowheads="1" noChangeShapeType="1" noTextEdit="1"/>
              </p:cNvSpPr>
              <p:nvPr/>
            </p:nvSpPr>
            <p:spPr>
              <a:xfrm>
                <a:off x="2024951" y="1675701"/>
                <a:ext cx="723265" cy="267335"/>
              </a:xfrm>
              <a:prstGeom prst="rect">
                <a:avLst/>
              </a:prstGeom>
              <a:blipFill rotWithShape="1">
                <a:blip r:embed="rId4"/>
                <a:stretch>
                  <a:fillRect l="-79" t="-214" r="79" b="214"/>
                </a:stretch>
              </a:blipFill>
            </p:spPr>
            <p:txBody>
              <a:bodyPr/>
              <a:lstStyle/>
              <a:p>
                <a:r>
                  <a:rPr lang="zh-CN" altLang="en-US">
                    <a:noFill/>
                  </a:rPr>
                  <a:t> </a:t>
                </a:r>
              </a:p>
            </p:txBody>
          </p:sp>
        </mc:Fallback>
      </mc:AlternateContent>
      <p:sp>
        <p:nvSpPr>
          <p:cNvPr id="5" name="文本框 4"/>
          <p:cNvSpPr txBox="1"/>
          <p:nvPr/>
        </p:nvSpPr>
        <p:spPr>
          <a:xfrm>
            <a:off x="68516" y="1675701"/>
            <a:ext cx="257810" cy="275590"/>
          </a:xfrm>
          <a:prstGeom prst="rect">
            <a:avLst/>
          </a:prstGeom>
          <a:noFill/>
        </p:spPr>
        <p:txBody>
          <a:bodyPr wrap="none" rtlCol="0" anchor="t">
            <a:spAutoFit/>
          </a:bodyPr>
          <a:lstStyle/>
          <a:p>
            <a:pPr algn="l"/>
            <a:r>
              <a:rPr lang="en-US" altLang="zh-CN" sz="1200" b="1">
                <a:latin typeface="Cambria Math" panose="02040503050406030204" charset="0"/>
                <a:cs typeface="Cambria Math" panose="02040503050406030204" charset="0"/>
              </a:rPr>
              <a:t>a</a:t>
            </a:r>
          </a:p>
        </p:txBody>
      </p:sp>
      <p:pic>
        <p:nvPicPr>
          <p:cNvPr id="58" name="图片 58" descr="H2_geo_b"/>
          <p:cNvPicPr>
            <a:picLocks noChangeAspect="1"/>
          </p:cNvPicPr>
          <p:nvPr/>
        </p:nvPicPr>
        <p:blipFill>
          <a:blip r:embed="rId5"/>
          <a:stretch>
            <a:fillRect/>
          </a:stretch>
        </p:blipFill>
        <p:spPr>
          <a:xfrm>
            <a:off x="2747963" y="1725613"/>
            <a:ext cx="3120229" cy="2340000"/>
          </a:xfrm>
          <a:prstGeom prst="rect">
            <a:avLst/>
          </a:prstGeom>
        </p:spPr>
      </p:pic>
      <mc:AlternateContent xmlns:mc="http://schemas.openxmlformats.org/markup-compatibility/2006" xmlns:a14="http://schemas.microsoft.com/office/drawing/2010/main">
        <mc:Choice Requires="a14">
          <p:sp>
            <p:nvSpPr>
              <p:cNvPr id="17" name="文本框 16"/>
              <p:cNvSpPr txBox="1"/>
              <p:nvPr/>
            </p:nvSpPr>
            <p:spPr>
              <a:xfrm>
                <a:off x="5159946" y="1675701"/>
                <a:ext cx="723265" cy="267335"/>
              </a:xfrm>
              <a:prstGeom prst="rect">
                <a:avLst/>
              </a:prstGeom>
              <a:noFill/>
            </p:spPr>
            <p:txBody>
              <a:bodyPr wrap="none" rtlCol="0" anchor="t">
                <a:spAutoFit/>
              </a:bodyPr>
              <a:lstStyle/>
              <a:p>
                <a:pPr algn="l"/>
                <a14:m>
                  <m:oMathPara xmlns:m="http://schemas.openxmlformats.org/officeDocument/2006/math">
                    <m:oMathParaPr>
                      <m:jc m:val="centerGroup"/>
                    </m:oMathParaPr>
                    <m:oMath xmlns:m="http://schemas.openxmlformats.org/officeDocument/2006/math">
                      <m:r>
                        <m:rPr>
                          <m:sty m:val="p"/>
                        </m:rPr>
                        <a:rPr lang="en-US" altLang="zh-CN" sz="1200">
                          <a:latin typeface="Cambria Math" panose="02040503050406030204" charset="0"/>
                          <a:cs typeface="Cambria Math" panose="02040503050406030204" charset="0"/>
                        </a:rPr>
                        <m:t>mol</m:t>
                      </m:r>
                      <m:r>
                        <a:rPr lang="en-US" altLang="zh-CN" sz="1200">
                          <a:latin typeface="Cambria Math" panose="02040503050406030204" charset="0"/>
                          <a:cs typeface="Cambria Math" panose="02040503050406030204" charset="0"/>
                        </a:rPr>
                        <m:t>/</m:t>
                      </m:r>
                      <m:sSup>
                        <m:sSupPr>
                          <m:ctrlPr>
                            <a:rPr lang="en-US" altLang="zh-CN" sz="1200" i="1">
                              <a:latin typeface="Cambria Math" panose="02040503050406030204" pitchFamily="18" charset="0"/>
                              <a:cs typeface="Cambria Math" panose="02040503050406030204" charset="0"/>
                            </a:rPr>
                          </m:ctrlPr>
                        </m:sSupPr>
                        <m:e>
                          <m:r>
                            <m:rPr>
                              <m:sty m:val="p"/>
                            </m:rPr>
                            <a:rPr lang="en-US" altLang="zh-CN" sz="1200">
                              <a:latin typeface="Cambria Math" panose="02040503050406030204" charset="0"/>
                              <a:cs typeface="Cambria Math" panose="02040503050406030204" charset="0"/>
                            </a:rPr>
                            <m:t>m</m:t>
                          </m:r>
                        </m:e>
                        <m:sup>
                          <m:r>
                            <a:rPr lang="en-US" altLang="zh-CN" sz="1200">
                              <a:latin typeface="Cambria Math" panose="02040503050406030204" charset="0"/>
                              <a:cs typeface="Cambria Math" panose="02040503050406030204" charset="0"/>
                            </a:rPr>
                            <m:t>3</m:t>
                          </m:r>
                        </m:sup>
                      </m:sSup>
                    </m:oMath>
                  </m:oMathPara>
                </a14:m>
                <a:endParaRPr lang="en-US" altLang="zh-CN" sz="1200">
                  <a:latin typeface="Cambria Math" panose="02040503050406030204" charset="0"/>
                  <a:cs typeface="Cambria Math" panose="02040503050406030204" charset="0"/>
                </a:endParaRPr>
              </a:p>
            </p:txBody>
          </p:sp>
        </mc:Choice>
        <mc:Fallback xmlns="">
          <p:sp>
            <p:nvSpPr>
              <p:cNvPr id="17" name="文本框 16"/>
              <p:cNvSpPr txBox="1">
                <a:spLocks noRot="1" noChangeAspect="1" noMove="1" noResize="1" noEditPoints="1" noAdjustHandles="1" noChangeArrowheads="1" noChangeShapeType="1" noTextEdit="1"/>
              </p:cNvSpPr>
              <p:nvPr/>
            </p:nvSpPr>
            <p:spPr>
              <a:xfrm>
                <a:off x="5159946" y="1675701"/>
                <a:ext cx="723265" cy="267335"/>
              </a:xfrm>
              <a:prstGeom prst="rect">
                <a:avLst/>
              </a:prstGeom>
              <a:blipFill rotWithShape="1">
                <a:blip r:embed="rId4"/>
                <a:stretch>
                  <a:fillRect l="-79" t="-214" r="79" b="214"/>
                </a:stretch>
              </a:blipFill>
            </p:spPr>
            <p:txBody>
              <a:bodyPr/>
              <a:lstStyle/>
              <a:p>
                <a:r>
                  <a:rPr lang="zh-CN" altLang="en-US">
                    <a:noFill/>
                  </a:rPr>
                  <a:t> </a:t>
                </a:r>
              </a:p>
            </p:txBody>
          </p:sp>
        </mc:Fallback>
      </mc:AlternateContent>
      <p:sp>
        <p:nvSpPr>
          <p:cNvPr id="6" name="文本框 5"/>
          <p:cNvSpPr txBox="1"/>
          <p:nvPr/>
        </p:nvSpPr>
        <p:spPr>
          <a:xfrm>
            <a:off x="2910776" y="1675701"/>
            <a:ext cx="266700" cy="275590"/>
          </a:xfrm>
          <a:prstGeom prst="rect">
            <a:avLst/>
          </a:prstGeom>
          <a:noFill/>
        </p:spPr>
        <p:txBody>
          <a:bodyPr wrap="none" rtlCol="0" anchor="t">
            <a:spAutoFit/>
          </a:bodyPr>
          <a:lstStyle/>
          <a:p>
            <a:pPr algn="l"/>
            <a:r>
              <a:rPr lang="en-US" altLang="zh-CN" sz="1200" b="1">
                <a:latin typeface="Cambria Math" panose="02040503050406030204" charset="0"/>
                <a:cs typeface="Cambria Math" panose="02040503050406030204" charset="0"/>
              </a:rPr>
              <a:t>b</a:t>
            </a:r>
          </a:p>
        </p:txBody>
      </p:sp>
      <p:pic>
        <p:nvPicPr>
          <p:cNvPr id="60" name="图片 60" descr="H2_geo_c"/>
          <p:cNvPicPr>
            <a:picLocks noChangeAspect="1"/>
          </p:cNvPicPr>
          <p:nvPr/>
        </p:nvPicPr>
        <p:blipFill>
          <a:blip r:embed="rId6"/>
          <a:srcRect l="9748"/>
          <a:stretch>
            <a:fillRect/>
          </a:stretch>
        </p:blipFill>
        <p:spPr>
          <a:xfrm>
            <a:off x="5868035" y="1725930"/>
            <a:ext cx="2816225" cy="2339975"/>
          </a:xfrm>
          <a:prstGeom prst="rect">
            <a:avLst/>
          </a:prstGeom>
        </p:spPr>
      </p:pic>
      <mc:AlternateContent xmlns:mc="http://schemas.openxmlformats.org/markup-compatibility/2006" xmlns:a14="http://schemas.microsoft.com/office/drawing/2010/main">
        <mc:Choice Requires="a14">
          <p:sp>
            <p:nvSpPr>
              <p:cNvPr id="7" name="文本框 6"/>
              <p:cNvSpPr txBox="1"/>
              <p:nvPr/>
            </p:nvSpPr>
            <p:spPr>
              <a:xfrm>
                <a:off x="7960931" y="1675701"/>
                <a:ext cx="723265" cy="267335"/>
              </a:xfrm>
              <a:prstGeom prst="rect">
                <a:avLst/>
              </a:prstGeom>
              <a:noFill/>
            </p:spPr>
            <p:txBody>
              <a:bodyPr wrap="none" rtlCol="0" anchor="t">
                <a:spAutoFit/>
              </a:bodyPr>
              <a:lstStyle/>
              <a:p>
                <a:pPr algn="l"/>
                <a14:m>
                  <m:oMathPara xmlns:m="http://schemas.openxmlformats.org/officeDocument/2006/math">
                    <m:oMathParaPr>
                      <m:jc m:val="centerGroup"/>
                    </m:oMathParaPr>
                    <m:oMath xmlns:m="http://schemas.openxmlformats.org/officeDocument/2006/math">
                      <m:r>
                        <m:rPr>
                          <m:sty m:val="p"/>
                        </m:rPr>
                        <a:rPr lang="en-US" altLang="zh-CN" sz="1200">
                          <a:latin typeface="Cambria Math" panose="02040503050406030204" charset="0"/>
                          <a:cs typeface="Cambria Math" panose="02040503050406030204" charset="0"/>
                        </a:rPr>
                        <m:t>mol</m:t>
                      </m:r>
                      <m:r>
                        <a:rPr lang="en-US" altLang="zh-CN" sz="1200">
                          <a:latin typeface="Cambria Math" panose="02040503050406030204" charset="0"/>
                          <a:cs typeface="Cambria Math" panose="02040503050406030204" charset="0"/>
                        </a:rPr>
                        <m:t>/</m:t>
                      </m:r>
                      <m:sSup>
                        <m:sSupPr>
                          <m:ctrlPr>
                            <a:rPr lang="en-US" altLang="zh-CN" sz="1200" i="1">
                              <a:latin typeface="Cambria Math" panose="02040503050406030204" pitchFamily="18" charset="0"/>
                              <a:cs typeface="Cambria Math" panose="02040503050406030204" charset="0"/>
                            </a:rPr>
                          </m:ctrlPr>
                        </m:sSupPr>
                        <m:e>
                          <m:r>
                            <m:rPr>
                              <m:sty m:val="p"/>
                            </m:rPr>
                            <a:rPr lang="en-US" altLang="zh-CN" sz="1200">
                              <a:latin typeface="Cambria Math" panose="02040503050406030204" charset="0"/>
                              <a:cs typeface="Cambria Math" panose="02040503050406030204" charset="0"/>
                            </a:rPr>
                            <m:t>m</m:t>
                          </m:r>
                        </m:e>
                        <m:sup>
                          <m:r>
                            <a:rPr lang="en-US" altLang="zh-CN" sz="1200">
                              <a:latin typeface="Cambria Math" panose="02040503050406030204" charset="0"/>
                              <a:cs typeface="Cambria Math" panose="02040503050406030204" charset="0"/>
                            </a:rPr>
                            <m:t>3</m:t>
                          </m:r>
                        </m:sup>
                      </m:sSup>
                    </m:oMath>
                  </m:oMathPara>
                </a14:m>
                <a:endParaRPr lang="en-US" altLang="zh-CN" sz="1200">
                  <a:latin typeface="Cambria Math" panose="02040503050406030204" charset="0"/>
                  <a:cs typeface="Cambria Math" panose="02040503050406030204" charset="0"/>
                </a:endParaRPr>
              </a:p>
            </p:txBody>
          </p:sp>
        </mc:Choice>
        <mc:Fallback xmlns="">
          <p:sp>
            <p:nvSpPr>
              <p:cNvPr id="7" name="文本框 6"/>
              <p:cNvSpPr txBox="1">
                <a:spLocks noRot="1" noChangeAspect="1" noMove="1" noResize="1" noEditPoints="1" noAdjustHandles="1" noChangeArrowheads="1" noChangeShapeType="1" noTextEdit="1"/>
              </p:cNvSpPr>
              <p:nvPr/>
            </p:nvSpPr>
            <p:spPr>
              <a:xfrm>
                <a:off x="7960931" y="1675701"/>
                <a:ext cx="723265" cy="267335"/>
              </a:xfrm>
              <a:prstGeom prst="rect">
                <a:avLst/>
              </a:prstGeom>
              <a:blipFill rotWithShape="1">
                <a:blip r:embed="rId4"/>
                <a:stretch>
                  <a:fillRect l="-79" t="-214" r="79" b="214"/>
                </a:stretch>
              </a:blipFill>
            </p:spPr>
            <p:txBody>
              <a:bodyPr/>
              <a:lstStyle/>
              <a:p>
                <a:r>
                  <a:rPr lang="zh-CN" altLang="en-US">
                    <a:noFill/>
                  </a:rPr>
                  <a:t> </a:t>
                </a:r>
              </a:p>
            </p:txBody>
          </p:sp>
        </mc:Fallback>
      </mc:AlternateContent>
      <p:sp>
        <p:nvSpPr>
          <p:cNvPr id="8" name="文本框 7"/>
          <p:cNvSpPr txBox="1"/>
          <p:nvPr/>
        </p:nvSpPr>
        <p:spPr>
          <a:xfrm>
            <a:off x="6019101" y="1675701"/>
            <a:ext cx="250825" cy="275590"/>
          </a:xfrm>
          <a:prstGeom prst="rect">
            <a:avLst/>
          </a:prstGeom>
          <a:noFill/>
        </p:spPr>
        <p:txBody>
          <a:bodyPr wrap="none" rtlCol="0" anchor="t">
            <a:spAutoFit/>
          </a:bodyPr>
          <a:lstStyle/>
          <a:p>
            <a:pPr algn="l"/>
            <a:r>
              <a:rPr lang="en-US" altLang="zh-CN" sz="1200" b="1">
                <a:latin typeface="Cambria Math" panose="02040503050406030204" charset="0"/>
                <a:cs typeface="Cambria Math" panose="02040503050406030204" charset="0"/>
              </a:rPr>
              <a:t>c</a:t>
            </a:r>
          </a:p>
        </p:txBody>
      </p:sp>
      <p:pic>
        <p:nvPicPr>
          <p:cNvPr id="63" name="图片 63" descr="H2_geo_d"/>
          <p:cNvPicPr>
            <a:picLocks noChangeAspect="1"/>
          </p:cNvPicPr>
          <p:nvPr/>
        </p:nvPicPr>
        <p:blipFill>
          <a:blip r:embed="rId7"/>
          <a:stretch>
            <a:fillRect/>
          </a:stretch>
        </p:blipFill>
        <p:spPr>
          <a:xfrm>
            <a:off x="68263" y="4207828"/>
            <a:ext cx="3120229" cy="2340000"/>
          </a:xfrm>
          <a:prstGeom prst="rect">
            <a:avLst/>
          </a:prstGeom>
        </p:spPr>
      </p:pic>
      <p:sp>
        <p:nvSpPr>
          <p:cNvPr id="9" name="文本框 8"/>
          <p:cNvSpPr txBox="1"/>
          <p:nvPr/>
        </p:nvSpPr>
        <p:spPr>
          <a:xfrm>
            <a:off x="68516" y="4138231"/>
            <a:ext cx="267970" cy="275590"/>
          </a:xfrm>
          <a:prstGeom prst="rect">
            <a:avLst/>
          </a:prstGeom>
          <a:noFill/>
        </p:spPr>
        <p:txBody>
          <a:bodyPr wrap="none" rtlCol="0" anchor="t">
            <a:spAutoFit/>
          </a:bodyPr>
          <a:lstStyle/>
          <a:p>
            <a:pPr algn="l"/>
            <a:r>
              <a:rPr lang="en-US" altLang="zh-CN" sz="1200" b="1">
                <a:latin typeface="Cambria Math" panose="02040503050406030204" charset="0"/>
                <a:cs typeface="Cambria Math" panose="02040503050406030204" charset="0"/>
              </a:rPr>
              <a:t>d</a:t>
            </a:r>
          </a:p>
        </p:txBody>
      </p:sp>
      <p:pic>
        <p:nvPicPr>
          <p:cNvPr id="66" name="图片 66" descr="H2_geo_e"/>
          <p:cNvPicPr>
            <a:picLocks noChangeAspect="1"/>
          </p:cNvPicPr>
          <p:nvPr/>
        </p:nvPicPr>
        <p:blipFill>
          <a:blip r:embed="rId8"/>
          <a:srcRect l="8282"/>
          <a:stretch>
            <a:fillRect/>
          </a:stretch>
        </p:blipFill>
        <p:spPr>
          <a:xfrm>
            <a:off x="3157220" y="4208145"/>
            <a:ext cx="2861945" cy="2339975"/>
          </a:xfrm>
          <a:prstGeom prst="rect">
            <a:avLst/>
          </a:prstGeom>
        </p:spPr>
      </p:pic>
      <p:sp>
        <p:nvSpPr>
          <p:cNvPr id="10" name="文本框 9"/>
          <p:cNvSpPr txBox="1"/>
          <p:nvPr/>
        </p:nvSpPr>
        <p:spPr>
          <a:xfrm>
            <a:off x="3188271" y="4138231"/>
            <a:ext cx="257810" cy="275590"/>
          </a:xfrm>
          <a:prstGeom prst="rect">
            <a:avLst/>
          </a:prstGeom>
          <a:noFill/>
        </p:spPr>
        <p:txBody>
          <a:bodyPr wrap="none" rtlCol="0" anchor="t">
            <a:spAutoFit/>
          </a:bodyPr>
          <a:lstStyle/>
          <a:p>
            <a:pPr algn="l"/>
            <a:r>
              <a:rPr lang="en-US" altLang="zh-CN" sz="1200" b="1">
                <a:latin typeface="Cambria Math" panose="02040503050406030204" charset="0"/>
                <a:cs typeface="Cambria Math" panose="02040503050406030204" charset="0"/>
              </a:rPr>
              <a:t>e</a:t>
            </a:r>
          </a:p>
        </p:txBody>
      </p:sp>
      <mc:AlternateContent xmlns:mc="http://schemas.openxmlformats.org/markup-compatibility/2006" xmlns:a14="http://schemas.microsoft.com/office/drawing/2010/main">
        <mc:Choice Requires="a14">
          <p:sp>
            <p:nvSpPr>
              <p:cNvPr id="11" name="文本框 10"/>
              <p:cNvSpPr txBox="1"/>
              <p:nvPr/>
            </p:nvSpPr>
            <p:spPr>
              <a:xfrm>
                <a:off x="2398966" y="4142676"/>
                <a:ext cx="723265" cy="267335"/>
              </a:xfrm>
              <a:prstGeom prst="rect">
                <a:avLst/>
              </a:prstGeom>
              <a:noFill/>
            </p:spPr>
            <p:txBody>
              <a:bodyPr wrap="none" rtlCol="0" anchor="t">
                <a:spAutoFit/>
              </a:bodyPr>
              <a:lstStyle/>
              <a:p>
                <a:pPr algn="l"/>
                <a14:m>
                  <m:oMathPara xmlns:m="http://schemas.openxmlformats.org/officeDocument/2006/math">
                    <m:oMathParaPr>
                      <m:jc m:val="centerGroup"/>
                    </m:oMathParaPr>
                    <m:oMath xmlns:m="http://schemas.openxmlformats.org/officeDocument/2006/math">
                      <m:r>
                        <m:rPr>
                          <m:sty m:val="p"/>
                        </m:rPr>
                        <a:rPr lang="en-US" altLang="zh-CN" sz="1200">
                          <a:latin typeface="Cambria Math" panose="02040503050406030204" charset="0"/>
                          <a:cs typeface="Cambria Math" panose="02040503050406030204" charset="0"/>
                        </a:rPr>
                        <m:t>mol</m:t>
                      </m:r>
                      <m:r>
                        <a:rPr lang="en-US" altLang="zh-CN" sz="1200">
                          <a:latin typeface="Cambria Math" panose="02040503050406030204" charset="0"/>
                          <a:cs typeface="Cambria Math" panose="02040503050406030204" charset="0"/>
                        </a:rPr>
                        <m:t>/</m:t>
                      </m:r>
                      <m:sSup>
                        <m:sSupPr>
                          <m:ctrlPr>
                            <a:rPr lang="en-US" altLang="zh-CN" sz="1200" i="1">
                              <a:latin typeface="Cambria Math" panose="02040503050406030204" pitchFamily="18" charset="0"/>
                              <a:cs typeface="Cambria Math" panose="02040503050406030204" charset="0"/>
                            </a:rPr>
                          </m:ctrlPr>
                        </m:sSupPr>
                        <m:e>
                          <m:r>
                            <m:rPr>
                              <m:sty m:val="p"/>
                            </m:rPr>
                            <a:rPr lang="en-US" altLang="zh-CN" sz="1200">
                              <a:latin typeface="Cambria Math" panose="02040503050406030204" charset="0"/>
                              <a:cs typeface="Cambria Math" panose="02040503050406030204" charset="0"/>
                            </a:rPr>
                            <m:t>m</m:t>
                          </m:r>
                        </m:e>
                        <m:sup>
                          <m:r>
                            <a:rPr lang="en-US" altLang="zh-CN" sz="1200">
                              <a:latin typeface="Cambria Math" panose="02040503050406030204" charset="0"/>
                              <a:cs typeface="Cambria Math" panose="02040503050406030204" charset="0"/>
                            </a:rPr>
                            <m:t>3</m:t>
                          </m:r>
                        </m:sup>
                      </m:sSup>
                    </m:oMath>
                  </m:oMathPara>
                </a14:m>
                <a:endParaRPr lang="en-US" altLang="zh-CN" sz="1200">
                  <a:latin typeface="Cambria Math" panose="02040503050406030204" charset="0"/>
                  <a:cs typeface="Cambria Math" panose="02040503050406030204" charset="0"/>
                </a:endParaRPr>
              </a:p>
            </p:txBody>
          </p:sp>
        </mc:Choice>
        <mc:Fallback xmlns="">
          <p:sp>
            <p:nvSpPr>
              <p:cNvPr id="11" name="文本框 10"/>
              <p:cNvSpPr txBox="1">
                <a:spLocks noRot="1" noChangeAspect="1" noMove="1" noResize="1" noEditPoints="1" noAdjustHandles="1" noChangeArrowheads="1" noChangeShapeType="1" noTextEdit="1"/>
              </p:cNvSpPr>
              <p:nvPr/>
            </p:nvSpPr>
            <p:spPr>
              <a:xfrm>
                <a:off x="2398966" y="4142676"/>
                <a:ext cx="723265" cy="267335"/>
              </a:xfrm>
              <a:prstGeom prst="rect">
                <a:avLst/>
              </a:prstGeom>
              <a:blipFill rotWithShape="1">
                <a:blip r:embed="rId4"/>
                <a:stretch>
                  <a:fillRect l="-79" t="-214" r="79" b="214"/>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3" name="文本框 12"/>
              <p:cNvSpPr txBox="1"/>
              <p:nvPr/>
            </p:nvSpPr>
            <p:spPr>
              <a:xfrm>
                <a:off x="5295836" y="4140771"/>
                <a:ext cx="723265" cy="267335"/>
              </a:xfrm>
              <a:prstGeom prst="rect">
                <a:avLst/>
              </a:prstGeom>
              <a:noFill/>
            </p:spPr>
            <p:txBody>
              <a:bodyPr wrap="none" rtlCol="0" anchor="t">
                <a:spAutoFit/>
              </a:bodyPr>
              <a:lstStyle/>
              <a:p>
                <a:pPr algn="l"/>
                <a14:m>
                  <m:oMathPara xmlns:m="http://schemas.openxmlformats.org/officeDocument/2006/math">
                    <m:oMathParaPr>
                      <m:jc m:val="centerGroup"/>
                    </m:oMathParaPr>
                    <m:oMath xmlns:m="http://schemas.openxmlformats.org/officeDocument/2006/math">
                      <m:r>
                        <m:rPr>
                          <m:sty m:val="p"/>
                        </m:rPr>
                        <a:rPr lang="en-US" altLang="zh-CN" sz="1200">
                          <a:latin typeface="Cambria Math" panose="02040503050406030204" charset="0"/>
                          <a:cs typeface="Cambria Math" panose="02040503050406030204" charset="0"/>
                        </a:rPr>
                        <m:t>mol</m:t>
                      </m:r>
                      <m:r>
                        <a:rPr lang="en-US" altLang="zh-CN" sz="1200">
                          <a:latin typeface="Cambria Math" panose="02040503050406030204" charset="0"/>
                          <a:cs typeface="Cambria Math" panose="02040503050406030204" charset="0"/>
                        </a:rPr>
                        <m:t>/</m:t>
                      </m:r>
                      <m:sSup>
                        <m:sSupPr>
                          <m:ctrlPr>
                            <a:rPr lang="en-US" altLang="zh-CN" sz="1200" i="1">
                              <a:latin typeface="Cambria Math" panose="02040503050406030204" pitchFamily="18" charset="0"/>
                              <a:cs typeface="Cambria Math" panose="02040503050406030204" charset="0"/>
                            </a:rPr>
                          </m:ctrlPr>
                        </m:sSupPr>
                        <m:e>
                          <m:r>
                            <m:rPr>
                              <m:sty m:val="p"/>
                            </m:rPr>
                            <a:rPr lang="en-US" altLang="zh-CN" sz="1200">
                              <a:latin typeface="Cambria Math" panose="02040503050406030204" charset="0"/>
                              <a:cs typeface="Cambria Math" panose="02040503050406030204" charset="0"/>
                            </a:rPr>
                            <m:t>m</m:t>
                          </m:r>
                        </m:e>
                        <m:sup>
                          <m:r>
                            <a:rPr lang="en-US" altLang="zh-CN" sz="1200">
                              <a:latin typeface="Cambria Math" panose="02040503050406030204" charset="0"/>
                              <a:cs typeface="Cambria Math" panose="02040503050406030204" charset="0"/>
                            </a:rPr>
                            <m:t>3</m:t>
                          </m:r>
                        </m:sup>
                      </m:sSup>
                    </m:oMath>
                  </m:oMathPara>
                </a14:m>
                <a:endParaRPr lang="en-US" altLang="zh-CN" sz="1200">
                  <a:latin typeface="Cambria Math" panose="02040503050406030204" charset="0"/>
                  <a:cs typeface="Cambria Math" panose="02040503050406030204" charset="0"/>
                </a:endParaRPr>
              </a:p>
            </p:txBody>
          </p:sp>
        </mc:Choice>
        <mc:Fallback xmlns="">
          <p:sp>
            <p:nvSpPr>
              <p:cNvPr id="13" name="文本框 12"/>
              <p:cNvSpPr txBox="1">
                <a:spLocks noRot="1" noChangeAspect="1" noMove="1" noResize="1" noEditPoints="1" noAdjustHandles="1" noChangeArrowheads="1" noChangeShapeType="1" noTextEdit="1"/>
              </p:cNvSpPr>
              <p:nvPr/>
            </p:nvSpPr>
            <p:spPr>
              <a:xfrm>
                <a:off x="5295836" y="4140771"/>
                <a:ext cx="723265" cy="267335"/>
              </a:xfrm>
              <a:prstGeom prst="rect">
                <a:avLst/>
              </a:prstGeom>
              <a:blipFill rotWithShape="1">
                <a:blip r:embed="rId4"/>
                <a:stretch>
                  <a:fillRect l="-79" t="-214" r="79" b="214"/>
                </a:stretch>
              </a:blipFill>
            </p:spPr>
            <p:txBody>
              <a:bodyPr/>
              <a:lstStyle/>
              <a:p>
                <a:r>
                  <a:rPr lang="zh-CN" altLang="en-US">
                    <a:noFill/>
                  </a:rPr>
                  <a:t> </a:t>
                </a:r>
              </a:p>
            </p:txBody>
          </p:sp>
        </mc:Fallback>
      </mc:AlternateContent>
      <p:pic>
        <p:nvPicPr>
          <p:cNvPr id="68" name="图片 68" descr="H2_geo_f"/>
          <p:cNvPicPr>
            <a:picLocks noChangeAspect="1"/>
          </p:cNvPicPr>
          <p:nvPr/>
        </p:nvPicPr>
        <p:blipFill>
          <a:blip r:embed="rId9"/>
          <a:srcRect l="8282"/>
          <a:stretch>
            <a:fillRect/>
          </a:stretch>
        </p:blipFill>
        <p:spPr>
          <a:xfrm>
            <a:off x="6019165" y="4208145"/>
            <a:ext cx="2861945" cy="2339975"/>
          </a:xfrm>
          <a:prstGeom prst="rect">
            <a:avLst/>
          </a:prstGeom>
        </p:spPr>
      </p:pic>
      <p:sp>
        <p:nvSpPr>
          <p:cNvPr id="14" name="文本框 13"/>
          <p:cNvSpPr txBox="1"/>
          <p:nvPr/>
        </p:nvSpPr>
        <p:spPr>
          <a:xfrm>
            <a:off x="6121971" y="4132516"/>
            <a:ext cx="229870" cy="275590"/>
          </a:xfrm>
          <a:prstGeom prst="rect">
            <a:avLst/>
          </a:prstGeom>
          <a:noFill/>
        </p:spPr>
        <p:txBody>
          <a:bodyPr wrap="none" rtlCol="0" anchor="t">
            <a:spAutoFit/>
          </a:bodyPr>
          <a:lstStyle/>
          <a:p>
            <a:pPr algn="l"/>
            <a:r>
              <a:rPr lang="en-US" altLang="zh-CN" sz="1200" b="1">
                <a:latin typeface="Cambria Math" panose="02040503050406030204" charset="0"/>
                <a:cs typeface="Cambria Math" panose="02040503050406030204" charset="0"/>
              </a:rPr>
              <a:t>f</a:t>
            </a:r>
          </a:p>
        </p:txBody>
      </p:sp>
      <mc:AlternateContent xmlns:mc="http://schemas.openxmlformats.org/markup-compatibility/2006" xmlns:a14="http://schemas.microsoft.com/office/drawing/2010/main">
        <mc:Choice Requires="a14">
          <p:sp>
            <p:nvSpPr>
              <p:cNvPr id="15" name="文本框 14"/>
              <p:cNvSpPr txBox="1"/>
              <p:nvPr/>
            </p:nvSpPr>
            <p:spPr>
              <a:xfrm>
                <a:off x="8229536" y="4135056"/>
                <a:ext cx="723265" cy="267335"/>
              </a:xfrm>
              <a:prstGeom prst="rect">
                <a:avLst/>
              </a:prstGeom>
              <a:noFill/>
            </p:spPr>
            <p:txBody>
              <a:bodyPr wrap="none" rtlCol="0" anchor="t">
                <a:spAutoFit/>
              </a:bodyPr>
              <a:lstStyle/>
              <a:p>
                <a:pPr algn="l"/>
                <a14:m>
                  <m:oMathPara xmlns:m="http://schemas.openxmlformats.org/officeDocument/2006/math">
                    <m:oMathParaPr>
                      <m:jc m:val="centerGroup"/>
                    </m:oMathParaPr>
                    <m:oMath xmlns:m="http://schemas.openxmlformats.org/officeDocument/2006/math">
                      <m:r>
                        <m:rPr>
                          <m:sty m:val="p"/>
                        </m:rPr>
                        <a:rPr lang="en-US" altLang="zh-CN" sz="1200">
                          <a:latin typeface="Cambria Math" panose="02040503050406030204" charset="0"/>
                          <a:cs typeface="Cambria Math" panose="02040503050406030204" charset="0"/>
                        </a:rPr>
                        <m:t>mol</m:t>
                      </m:r>
                      <m:r>
                        <a:rPr lang="en-US" altLang="zh-CN" sz="1200">
                          <a:latin typeface="Cambria Math" panose="02040503050406030204" charset="0"/>
                          <a:cs typeface="Cambria Math" panose="02040503050406030204" charset="0"/>
                        </a:rPr>
                        <m:t>/</m:t>
                      </m:r>
                      <m:sSup>
                        <m:sSupPr>
                          <m:ctrlPr>
                            <a:rPr lang="en-US" altLang="zh-CN" sz="1200" i="1">
                              <a:latin typeface="Cambria Math" panose="02040503050406030204" pitchFamily="18" charset="0"/>
                              <a:cs typeface="Cambria Math" panose="02040503050406030204" charset="0"/>
                            </a:rPr>
                          </m:ctrlPr>
                        </m:sSupPr>
                        <m:e>
                          <m:r>
                            <m:rPr>
                              <m:sty m:val="p"/>
                            </m:rPr>
                            <a:rPr lang="en-US" altLang="zh-CN" sz="1200">
                              <a:latin typeface="Cambria Math" panose="02040503050406030204" charset="0"/>
                              <a:cs typeface="Cambria Math" panose="02040503050406030204" charset="0"/>
                            </a:rPr>
                            <m:t>m</m:t>
                          </m:r>
                        </m:e>
                        <m:sup>
                          <m:r>
                            <a:rPr lang="en-US" altLang="zh-CN" sz="1200">
                              <a:latin typeface="Cambria Math" panose="02040503050406030204" charset="0"/>
                              <a:cs typeface="Cambria Math" panose="02040503050406030204" charset="0"/>
                            </a:rPr>
                            <m:t>3</m:t>
                          </m:r>
                        </m:sup>
                      </m:sSup>
                    </m:oMath>
                  </m:oMathPara>
                </a14:m>
                <a:endParaRPr lang="en-US" altLang="zh-CN" sz="1200">
                  <a:latin typeface="Cambria Math" panose="02040503050406030204" charset="0"/>
                  <a:cs typeface="Cambria Math" panose="02040503050406030204" charset="0"/>
                </a:endParaRPr>
              </a:p>
            </p:txBody>
          </p:sp>
        </mc:Choice>
        <mc:Fallback xmlns="">
          <p:sp>
            <p:nvSpPr>
              <p:cNvPr id="15" name="文本框 14"/>
              <p:cNvSpPr txBox="1">
                <a:spLocks noRot="1" noChangeAspect="1" noMove="1" noResize="1" noEditPoints="1" noAdjustHandles="1" noChangeArrowheads="1" noChangeShapeType="1" noTextEdit="1"/>
              </p:cNvSpPr>
              <p:nvPr/>
            </p:nvSpPr>
            <p:spPr>
              <a:xfrm>
                <a:off x="8229536" y="4135056"/>
                <a:ext cx="723265" cy="267335"/>
              </a:xfrm>
              <a:prstGeom prst="rect">
                <a:avLst/>
              </a:prstGeom>
              <a:blipFill rotWithShape="1">
                <a:blip r:embed="rId4"/>
                <a:stretch>
                  <a:fillRect l="-79" t="-214" r="79" b="214"/>
                </a:stretch>
              </a:blipFill>
            </p:spPr>
            <p:txBody>
              <a:bodyPr/>
              <a:lstStyle/>
              <a:p>
                <a:r>
                  <a:rPr lang="zh-CN" altLang="en-US">
                    <a:noFill/>
                  </a:rPr>
                  <a:t> </a:t>
                </a:r>
              </a:p>
            </p:txBody>
          </p:sp>
        </mc:Fallback>
      </mc:AlternateContent>
      <p:pic>
        <p:nvPicPr>
          <p:cNvPr id="27" name="图片 27" descr="Geo_compa_eng"/>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1960880" y="1675765"/>
            <a:ext cx="6920230" cy="5021580"/>
          </a:xfrm>
          <a:prstGeom prst="rect">
            <a:avLst/>
          </a:prstGeom>
        </p:spPr>
      </p:pic>
      <p:pic>
        <p:nvPicPr>
          <p:cNvPr id="37" name="Picture Placeholder 24"/>
          <p:cNvPicPr>
            <a:picLocks noGrp="1" noChangeAspect="1"/>
          </p:cNvPicPr>
          <p:nvPr>
            <p:ph type="pic" sz="quarter" idx="31"/>
          </p:nvPr>
        </p:nvPicPr>
        <p:blipFill rotWithShape="1">
          <a:blip r:embed="rId12">
            <a:extLst>
              <a:ext uri="{28A0092B-C50C-407E-A947-70E740481C1C}">
                <a14:useLocalDpi xmlns:a14="http://schemas.microsoft.com/office/drawing/2010/main" val="0"/>
              </a:ext>
            </a:extLst>
          </a:blip>
          <a:srcRect l="-5450" t="-91582" r="-7334" b="-89301"/>
          <a:stretch>
            <a:fillRect/>
          </a:stretch>
        </p:blipFill>
        <p:spPr>
          <a:xfrm>
            <a:off x="8916670" y="222250"/>
            <a:ext cx="2239010" cy="50990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1" grpId="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圆角矩形 5"/>
          <p:cNvSpPr/>
          <p:nvPr/>
        </p:nvSpPr>
        <p:spPr bwMode="auto">
          <a:xfrm>
            <a:off x="0" y="0"/>
            <a:ext cx="5350545" cy="6858000"/>
          </a:xfrm>
          <a:prstGeom prst="roundRect">
            <a:avLst>
              <a:gd name="adj" fmla="val 0"/>
            </a:avLst>
          </a:prstGeom>
          <a:blipFill>
            <a:blip r:embed="rId3"/>
            <a:srcRect/>
            <a:stretch>
              <a:fillRect l="-35591" r="-35422"/>
            </a:stretch>
          </a:blipFill>
          <a:ln w="38100">
            <a:noFill/>
            <a:round/>
          </a:ln>
          <a:effectLst/>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ctr" defTabSz="914400" rtl="0" eaLnBrk="0" fontAlgn="base" latinLnBrk="0" hangingPunct="0">
              <a:lnSpc>
                <a:spcPct val="15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latin typeface="Arial" panose="020B0604020202020204" pitchFamily="34" charset="0"/>
              <a:ea typeface="微软雅黑" panose="020B0503020204020204" charset="-122"/>
              <a:sym typeface="Arial" panose="020B0604020202020204" pitchFamily="34" charset="0"/>
            </a:endParaRPr>
          </a:p>
        </p:txBody>
      </p:sp>
      <p:sp>
        <p:nvSpPr>
          <p:cNvPr id="7" name="文本框 6"/>
          <p:cNvSpPr txBox="1"/>
          <p:nvPr/>
        </p:nvSpPr>
        <p:spPr bwMode="auto">
          <a:xfrm>
            <a:off x="5947930" y="210149"/>
            <a:ext cx="6006991" cy="1068562"/>
          </a:xfrm>
          <a:prstGeom prst="rect">
            <a:avLst/>
          </a:prstGeom>
          <a:noFill/>
        </p:spPr>
        <p:txBody>
          <a:bodyPr>
            <a:spAutoFit/>
          </a:bodyPr>
          <a:lstStyle>
            <a:defPPr>
              <a:defRPr lang="zh-CN"/>
            </a:defPPr>
            <a:lvl1pPr marR="0" eaLnBrk="0" hangingPunct="0">
              <a:lnSpc>
                <a:spcPct val="150000"/>
              </a:lnSpc>
              <a:buClrTx/>
              <a:buSzTx/>
              <a:buFontTx/>
              <a:defRPr kumimoji="0" sz="4400" b="1" strike="noStrike" cap="none" spc="0" normalizeH="0">
                <a:ln>
                  <a:noFill/>
                </a:ln>
                <a:solidFill>
                  <a:srgbClr val="000000">
                    <a:lumMod val="25000"/>
                    <a:lumOff val="75000"/>
                  </a:srgbClr>
                </a:solidFill>
                <a:effectLst/>
                <a:uLnTx/>
                <a:uFillTx/>
                <a:latin typeface="Arial" panose="020B0604020202020204" pitchFamily="34" charset="0"/>
                <a:ea typeface="微软雅黑" panose="020B0503020204020204" charset="-122"/>
              </a:defRPr>
            </a:lvl1pPr>
          </a:lstStyle>
          <a:p>
            <a:r>
              <a:rPr lang="zh-CN" altLang="en-US" sz="4800" dirty="0">
                <a:solidFill>
                  <a:srgbClr val="58A8DB"/>
                </a:solidFill>
                <a:sym typeface="Arial" panose="020B0604020202020204" pitchFamily="34" charset="0"/>
              </a:rPr>
              <a:t>目  录</a:t>
            </a:r>
          </a:p>
        </p:txBody>
      </p:sp>
      <p:sp>
        <p:nvSpPr>
          <p:cNvPr id="17" name="文本框 16"/>
          <p:cNvSpPr txBox="1"/>
          <p:nvPr/>
        </p:nvSpPr>
        <p:spPr>
          <a:xfrm>
            <a:off x="5947000" y="1049817"/>
            <a:ext cx="6008849" cy="820674"/>
          </a:xfrm>
          <a:prstGeom prst="rect">
            <a:avLst/>
          </a:prstGeom>
          <a:noFill/>
        </p:spPr>
        <p:txBody>
          <a:bodyPr>
            <a:spAutoFit/>
          </a:bodyPr>
          <a:lstStyle/>
          <a:p>
            <a:pPr marL="0" marR="0" lvl="0" indent="0" algn="l" defTabSz="914400" rtl="0" eaLnBrk="0" fontAlgn="base" latinLnBrk="0" hangingPunct="0">
              <a:lnSpc>
                <a:spcPct val="150000"/>
              </a:lnSpc>
              <a:spcBef>
                <a:spcPct val="0"/>
              </a:spcBef>
              <a:spcAft>
                <a:spcPct val="0"/>
              </a:spcAft>
              <a:buClrTx/>
              <a:buSzTx/>
              <a:buFontTx/>
              <a:buNone/>
              <a:defRPr/>
            </a:pPr>
            <a:r>
              <a:rPr kumimoji="0" lang="zh-CN" altLang="en-US" sz="3600" b="1" i="0" u="none" strike="noStrike" kern="1200" cap="none" spc="0" normalizeH="0" baseline="0" noProof="0" dirty="0">
                <a:ln>
                  <a:noFill/>
                </a:ln>
                <a:solidFill>
                  <a:srgbClr val="A9D5F8"/>
                </a:solidFill>
                <a:effectLst/>
                <a:uLnTx/>
                <a:uFillTx/>
                <a:latin typeface="Arial" panose="020B0604020202020204" pitchFamily="34" charset="0"/>
                <a:ea typeface="微软雅黑" panose="020B0503020204020204" charset="-122"/>
                <a:sym typeface="Arial" panose="020B0604020202020204" pitchFamily="34" charset="0"/>
              </a:rPr>
              <a:t>CONTENTS</a:t>
            </a:r>
          </a:p>
        </p:txBody>
      </p:sp>
      <p:sp>
        <p:nvSpPr>
          <p:cNvPr id="2" name="矩形 1"/>
          <p:cNvSpPr/>
          <p:nvPr/>
        </p:nvSpPr>
        <p:spPr>
          <a:xfrm>
            <a:off x="5302250" y="-30480"/>
            <a:ext cx="97155" cy="6888480"/>
          </a:xfrm>
          <a:prstGeom prst="rect">
            <a:avLst/>
          </a:prstGeom>
          <a:solidFill>
            <a:srgbClr val="04469C"/>
          </a:solidFill>
          <a:ln w="38100">
            <a:noFill/>
            <a:round/>
          </a:ln>
        </p:spPr>
        <p:style>
          <a:lnRef idx="2">
            <a:schemeClr val="accent1">
              <a:shade val="50000"/>
            </a:schemeClr>
          </a:lnRef>
          <a:fillRef idx="1">
            <a:schemeClr val="accent1"/>
          </a:fillRef>
          <a:effectRef idx="0">
            <a:schemeClr val="accent1"/>
          </a:effectRef>
          <a:fontRef idx="minor">
            <a:schemeClr val="lt1"/>
          </a:fontRef>
        </p:style>
        <p:txBody>
          <a:bodyPr rot="0" vert="horz" wrap="square" lIns="91440" tIns="45720" rIns="91440" bIns="45720" numCol="1" spcCol="0" rtlCol="0" fromWordArt="0" anchor="t" anchorCtr="0" forceAA="0" compatLnSpc="1">
            <a:noAutofit/>
          </a:bodyPr>
          <a:lstStyle/>
          <a:p>
            <a:pPr algn="ctr"/>
            <a:endParaRPr lang="zh-CN" altLang="en-US"/>
          </a:p>
        </p:txBody>
      </p:sp>
      <p:sp>
        <p:nvSpPr>
          <p:cNvPr id="3" name="椭圆 2"/>
          <p:cNvSpPr/>
          <p:nvPr/>
        </p:nvSpPr>
        <p:spPr>
          <a:xfrm>
            <a:off x="6042025" y="2161540"/>
            <a:ext cx="681990" cy="681990"/>
          </a:xfrm>
          <a:prstGeom prst="ellipse">
            <a:avLst/>
          </a:prstGeom>
          <a:solidFill>
            <a:schemeClr val="bg2"/>
          </a:solidFill>
          <a:ln w="38100">
            <a:noFill/>
            <a:round/>
          </a:ln>
        </p:spPr>
        <p:style>
          <a:lnRef idx="2">
            <a:schemeClr val="accent1">
              <a:shade val="50000"/>
            </a:schemeClr>
          </a:lnRef>
          <a:fillRef idx="1">
            <a:schemeClr val="accent1"/>
          </a:fillRef>
          <a:effectRef idx="0">
            <a:schemeClr val="accent1"/>
          </a:effectRef>
          <a:fontRef idx="minor">
            <a:schemeClr val="lt1"/>
          </a:fontRef>
        </p:style>
        <p:txBody>
          <a:bodyPr rot="0" vert="horz" wrap="square" lIns="91440" tIns="45720" rIns="91440" bIns="45720" numCol="1" spcCol="0" rtlCol="0" fromWordArt="0" anchor="t" anchorCtr="0" forceAA="0" compatLnSpc="1">
            <a:noAutofit/>
          </a:bodyPr>
          <a:lstStyle/>
          <a:p>
            <a:pPr algn="ctr"/>
            <a:endParaRPr lang="zh-CN" altLang="en-US"/>
          </a:p>
        </p:txBody>
      </p:sp>
      <p:sp>
        <p:nvSpPr>
          <p:cNvPr id="10" name="椭圆 9"/>
          <p:cNvSpPr/>
          <p:nvPr/>
        </p:nvSpPr>
        <p:spPr>
          <a:xfrm>
            <a:off x="6135370" y="2254885"/>
            <a:ext cx="494665" cy="494665"/>
          </a:xfrm>
          <a:prstGeom prst="ellipse">
            <a:avLst/>
          </a:prstGeom>
          <a:solidFill>
            <a:schemeClr val="bg1">
              <a:lumMod val="65000"/>
            </a:schemeClr>
          </a:solidFill>
          <a:ln w="38100">
            <a:noFill/>
            <a:round/>
          </a:ln>
        </p:spPr>
        <p:style>
          <a:lnRef idx="2">
            <a:schemeClr val="accent1">
              <a:shade val="50000"/>
            </a:schemeClr>
          </a:lnRef>
          <a:fillRef idx="1">
            <a:schemeClr val="accent1"/>
          </a:fillRef>
          <a:effectRef idx="0">
            <a:schemeClr val="accent1"/>
          </a:effectRef>
          <a:fontRef idx="minor">
            <a:schemeClr val="lt1"/>
          </a:fontRef>
        </p:style>
        <p:txBody>
          <a:bodyPr rot="0" vert="horz" wrap="square" lIns="91440" tIns="45720" rIns="91440" bIns="45720" numCol="1" spcCol="0" rtlCol="0" fromWordArt="0" anchor="t" anchorCtr="0" forceAA="0" compatLnSpc="1">
            <a:noAutofit/>
          </a:bodyPr>
          <a:lstStyle/>
          <a:p>
            <a:pPr algn="ctr"/>
            <a:endParaRPr lang="zh-CN" altLang="en-US"/>
          </a:p>
        </p:txBody>
      </p:sp>
      <p:sp>
        <p:nvSpPr>
          <p:cNvPr id="18" name="文本框 17"/>
          <p:cNvSpPr txBox="1"/>
          <p:nvPr/>
        </p:nvSpPr>
        <p:spPr>
          <a:xfrm>
            <a:off x="6228715" y="2308860"/>
            <a:ext cx="307975" cy="386080"/>
          </a:xfrm>
          <a:prstGeom prst="rect">
            <a:avLst/>
          </a:prstGeom>
          <a:noFill/>
        </p:spPr>
        <p:txBody>
          <a:bodyPr wrap="none" rtlCol="0">
            <a:spAutoFit/>
          </a:bodyPr>
          <a:lstStyle/>
          <a:p>
            <a:pPr indent="0">
              <a:lnSpc>
                <a:spcPct val="120000"/>
              </a:lnSpc>
              <a:buFont typeface="Wingdings" panose="05000000000000000000" pitchFamily="2" charset="2"/>
              <a:buNone/>
            </a:pPr>
            <a:r>
              <a:rPr lang="en-US" altLang="zh-CN" sz="1600" b="1" dirty="0">
                <a:solidFill>
                  <a:schemeClr val="bg1"/>
                </a:solidFill>
                <a:latin typeface="微软雅黑" panose="020B0503020204020204" charset="-122"/>
                <a:ea typeface="微软雅黑" panose="020B0503020204020204" charset="-122"/>
              </a:rPr>
              <a:t>1</a:t>
            </a:r>
          </a:p>
        </p:txBody>
      </p:sp>
      <p:sp>
        <p:nvSpPr>
          <p:cNvPr id="19" name="椭圆 18"/>
          <p:cNvSpPr/>
          <p:nvPr/>
        </p:nvSpPr>
        <p:spPr>
          <a:xfrm>
            <a:off x="6042025" y="3098165"/>
            <a:ext cx="681990" cy="681990"/>
          </a:xfrm>
          <a:prstGeom prst="ellipse">
            <a:avLst/>
          </a:prstGeom>
          <a:solidFill>
            <a:schemeClr val="bg2"/>
          </a:solidFill>
          <a:ln w="38100">
            <a:noFill/>
            <a:round/>
          </a:ln>
        </p:spPr>
        <p:style>
          <a:lnRef idx="2">
            <a:schemeClr val="accent1">
              <a:shade val="50000"/>
            </a:schemeClr>
          </a:lnRef>
          <a:fillRef idx="1">
            <a:schemeClr val="accent1"/>
          </a:fillRef>
          <a:effectRef idx="0">
            <a:schemeClr val="accent1"/>
          </a:effectRef>
          <a:fontRef idx="minor">
            <a:schemeClr val="lt1"/>
          </a:fontRef>
        </p:style>
        <p:txBody>
          <a:bodyPr rot="0" vert="horz" wrap="square" lIns="91440" tIns="45720" rIns="91440" bIns="45720" numCol="1" spcCol="0" rtlCol="0" fromWordArt="0" anchor="t" anchorCtr="0" forceAA="0" compatLnSpc="1">
            <a:noAutofit/>
          </a:bodyPr>
          <a:lstStyle/>
          <a:p>
            <a:pPr algn="ctr"/>
            <a:endParaRPr lang="zh-CN" altLang="en-US"/>
          </a:p>
        </p:txBody>
      </p:sp>
      <p:sp>
        <p:nvSpPr>
          <p:cNvPr id="20" name="椭圆 19"/>
          <p:cNvSpPr/>
          <p:nvPr/>
        </p:nvSpPr>
        <p:spPr>
          <a:xfrm>
            <a:off x="6135370" y="3191510"/>
            <a:ext cx="494665" cy="494665"/>
          </a:xfrm>
          <a:prstGeom prst="ellipse">
            <a:avLst/>
          </a:prstGeom>
          <a:solidFill>
            <a:schemeClr val="bg1">
              <a:lumMod val="65000"/>
            </a:schemeClr>
          </a:solidFill>
          <a:ln w="38100">
            <a:noFill/>
            <a:round/>
          </a:ln>
        </p:spPr>
        <p:style>
          <a:lnRef idx="2">
            <a:schemeClr val="accent1">
              <a:shade val="50000"/>
            </a:schemeClr>
          </a:lnRef>
          <a:fillRef idx="1">
            <a:schemeClr val="accent1"/>
          </a:fillRef>
          <a:effectRef idx="0">
            <a:schemeClr val="accent1"/>
          </a:effectRef>
          <a:fontRef idx="minor">
            <a:schemeClr val="lt1"/>
          </a:fontRef>
        </p:style>
        <p:txBody>
          <a:bodyPr rot="0" vert="horz" wrap="square" lIns="91440" tIns="45720" rIns="91440" bIns="45720" numCol="1" spcCol="0" rtlCol="0" fromWordArt="0" anchor="t" anchorCtr="0" forceAA="0" compatLnSpc="1">
            <a:noAutofit/>
          </a:bodyPr>
          <a:lstStyle/>
          <a:p>
            <a:pPr algn="ctr"/>
            <a:endParaRPr lang="zh-CN" altLang="en-US"/>
          </a:p>
        </p:txBody>
      </p:sp>
      <p:sp>
        <p:nvSpPr>
          <p:cNvPr id="22" name="文本框 21"/>
          <p:cNvSpPr txBox="1"/>
          <p:nvPr/>
        </p:nvSpPr>
        <p:spPr>
          <a:xfrm>
            <a:off x="6228715" y="3245485"/>
            <a:ext cx="307975" cy="386080"/>
          </a:xfrm>
          <a:prstGeom prst="rect">
            <a:avLst/>
          </a:prstGeom>
          <a:noFill/>
        </p:spPr>
        <p:txBody>
          <a:bodyPr wrap="none" rtlCol="0">
            <a:spAutoFit/>
          </a:bodyPr>
          <a:lstStyle/>
          <a:p>
            <a:pPr indent="0">
              <a:lnSpc>
                <a:spcPct val="120000"/>
              </a:lnSpc>
              <a:buFont typeface="Wingdings" panose="05000000000000000000" pitchFamily="2" charset="2"/>
              <a:buNone/>
            </a:pPr>
            <a:r>
              <a:rPr lang="en-US" altLang="zh-CN" sz="1600" b="1" dirty="0">
                <a:solidFill>
                  <a:schemeClr val="bg1"/>
                </a:solidFill>
                <a:latin typeface="微软雅黑" panose="020B0503020204020204" charset="-122"/>
                <a:ea typeface="微软雅黑" panose="020B0503020204020204" charset="-122"/>
              </a:rPr>
              <a:t>2</a:t>
            </a:r>
          </a:p>
        </p:txBody>
      </p:sp>
      <p:sp>
        <p:nvSpPr>
          <p:cNvPr id="23" name="椭圆 22"/>
          <p:cNvSpPr/>
          <p:nvPr/>
        </p:nvSpPr>
        <p:spPr>
          <a:xfrm>
            <a:off x="6042025" y="4034155"/>
            <a:ext cx="681990" cy="681990"/>
          </a:xfrm>
          <a:prstGeom prst="ellipse">
            <a:avLst/>
          </a:prstGeom>
          <a:solidFill>
            <a:schemeClr val="bg2"/>
          </a:solidFill>
          <a:ln w="38100">
            <a:noFill/>
            <a:round/>
          </a:ln>
        </p:spPr>
        <p:style>
          <a:lnRef idx="2">
            <a:schemeClr val="accent1">
              <a:shade val="50000"/>
            </a:schemeClr>
          </a:lnRef>
          <a:fillRef idx="1">
            <a:schemeClr val="accent1"/>
          </a:fillRef>
          <a:effectRef idx="0">
            <a:schemeClr val="accent1"/>
          </a:effectRef>
          <a:fontRef idx="minor">
            <a:schemeClr val="lt1"/>
          </a:fontRef>
        </p:style>
        <p:txBody>
          <a:bodyPr rot="0" vert="horz" wrap="square" lIns="91440" tIns="45720" rIns="91440" bIns="45720" numCol="1" spcCol="0" rtlCol="0" fromWordArt="0" anchor="t" anchorCtr="0" forceAA="0" compatLnSpc="1">
            <a:noAutofit/>
          </a:bodyPr>
          <a:lstStyle/>
          <a:p>
            <a:pPr algn="ctr"/>
            <a:endParaRPr lang="zh-CN" altLang="en-US"/>
          </a:p>
        </p:txBody>
      </p:sp>
      <p:sp>
        <p:nvSpPr>
          <p:cNvPr id="24" name="椭圆 23"/>
          <p:cNvSpPr/>
          <p:nvPr/>
        </p:nvSpPr>
        <p:spPr>
          <a:xfrm>
            <a:off x="6135370" y="4127500"/>
            <a:ext cx="494665" cy="494665"/>
          </a:xfrm>
          <a:prstGeom prst="ellipse">
            <a:avLst/>
          </a:prstGeom>
          <a:solidFill>
            <a:schemeClr val="bg1">
              <a:lumMod val="65000"/>
            </a:schemeClr>
          </a:solidFill>
          <a:ln w="38100">
            <a:noFill/>
            <a:round/>
          </a:ln>
        </p:spPr>
        <p:style>
          <a:lnRef idx="2">
            <a:schemeClr val="accent1">
              <a:shade val="50000"/>
            </a:schemeClr>
          </a:lnRef>
          <a:fillRef idx="1">
            <a:schemeClr val="accent1"/>
          </a:fillRef>
          <a:effectRef idx="0">
            <a:schemeClr val="accent1"/>
          </a:effectRef>
          <a:fontRef idx="minor">
            <a:schemeClr val="lt1"/>
          </a:fontRef>
        </p:style>
        <p:txBody>
          <a:bodyPr rot="0" vert="horz" wrap="square" lIns="91440" tIns="45720" rIns="91440" bIns="45720" numCol="1" spcCol="0" rtlCol="0" fromWordArt="0" anchor="t" anchorCtr="0" forceAA="0" compatLnSpc="1">
            <a:noAutofit/>
          </a:bodyPr>
          <a:lstStyle/>
          <a:p>
            <a:pPr algn="ctr"/>
            <a:endParaRPr lang="zh-CN" altLang="en-US"/>
          </a:p>
        </p:txBody>
      </p:sp>
      <p:sp>
        <p:nvSpPr>
          <p:cNvPr id="25" name="文本框 24"/>
          <p:cNvSpPr txBox="1"/>
          <p:nvPr/>
        </p:nvSpPr>
        <p:spPr>
          <a:xfrm>
            <a:off x="6228715" y="4181475"/>
            <a:ext cx="307975" cy="386080"/>
          </a:xfrm>
          <a:prstGeom prst="rect">
            <a:avLst/>
          </a:prstGeom>
          <a:noFill/>
        </p:spPr>
        <p:txBody>
          <a:bodyPr wrap="none" rtlCol="0">
            <a:spAutoFit/>
          </a:bodyPr>
          <a:lstStyle/>
          <a:p>
            <a:pPr indent="0">
              <a:lnSpc>
                <a:spcPct val="120000"/>
              </a:lnSpc>
              <a:buFont typeface="Wingdings" panose="05000000000000000000" pitchFamily="2" charset="2"/>
              <a:buNone/>
            </a:pPr>
            <a:r>
              <a:rPr lang="en-US" altLang="zh-CN" sz="1600" b="1" dirty="0">
                <a:solidFill>
                  <a:schemeClr val="bg1"/>
                </a:solidFill>
                <a:latin typeface="微软雅黑" panose="020B0503020204020204" charset="-122"/>
                <a:ea typeface="微软雅黑" panose="020B0503020204020204" charset="-122"/>
              </a:rPr>
              <a:t>3</a:t>
            </a:r>
          </a:p>
        </p:txBody>
      </p:sp>
      <p:sp>
        <p:nvSpPr>
          <p:cNvPr id="4" name="矩形 23"/>
          <p:cNvSpPr>
            <a:spLocks noChangeArrowheads="1"/>
          </p:cNvSpPr>
          <p:nvPr/>
        </p:nvSpPr>
        <p:spPr bwMode="auto">
          <a:xfrm>
            <a:off x="6990080" y="3133090"/>
            <a:ext cx="4502150" cy="539750"/>
          </a:xfrm>
          <a:prstGeom prst="rect">
            <a:avLst/>
          </a:prstGeom>
          <a:noFill/>
          <a:ln>
            <a:noFill/>
          </a:ln>
          <a:extLst>
            <a:ext uri="{909E8E84-426E-40DD-AFC4-6F175D3DCCD1}">
              <a14:hiddenFill xmlns:a14="http://schemas.microsoft.com/office/drawing/2010/main">
                <a:solidFill>
                  <a:srgbClr val="FFFFFF"/>
                </a:solidFill>
              </a14:hiddenFill>
            </a:ext>
          </a:extLst>
        </p:spPr>
        <p:txBody>
          <a:bodyPr anchor="ctr">
            <a:no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lvl="0" algn="l" eaLnBrk="0" hangingPunct="0">
              <a:lnSpc>
                <a:spcPct val="150000"/>
              </a:lnSpc>
              <a:buClrTx/>
              <a:buSzTx/>
              <a:buFontTx/>
              <a:defRPr/>
            </a:pPr>
            <a:r>
              <a:rPr lang="zh-CN" altLang="en-US" sz="2400" b="1" dirty="0">
                <a:solidFill>
                  <a:schemeClr val="bg1">
                    <a:lumMod val="65000"/>
                  </a:schemeClr>
                </a:solidFill>
                <a:latin typeface="微软雅黑" panose="020B0503020204020204" charset="-122"/>
                <a:ea typeface="微软雅黑" panose="020B0503020204020204" charset="-122"/>
                <a:sym typeface="+mn-lt"/>
              </a:rPr>
              <a:t>研究目的</a:t>
            </a:r>
          </a:p>
        </p:txBody>
      </p:sp>
      <p:sp>
        <p:nvSpPr>
          <p:cNvPr id="8" name="矩形 7"/>
          <p:cNvSpPr/>
          <p:nvPr/>
        </p:nvSpPr>
        <p:spPr bwMode="auto">
          <a:xfrm>
            <a:off x="6990080" y="4034155"/>
            <a:ext cx="4319905" cy="539750"/>
          </a:xfrm>
          <a:prstGeom prst="rect">
            <a:avLst/>
          </a:prstGeom>
          <a:noFill/>
          <a:ln>
            <a:noFill/>
          </a:ln>
          <a:extLst>
            <a:ext uri="{909E8E84-426E-40DD-AFC4-6F175D3DCCD1}">
              <a14:hiddenFill xmlns:a14="http://schemas.microsoft.com/office/drawing/2010/main">
                <a:solidFill>
                  <a:srgbClr val="FFFFFF"/>
                </a:solidFill>
              </a14:hiddenFill>
            </a:ext>
          </a:extLst>
        </p:spPr>
        <p:txBody>
          <a:bodyPr anchor="ctr">
            <a:no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lvl="0" algn="l" eaLnBrk="0" hangingPunct="0">
              <a:lnSpc>
                <a:spcPct val="150000"/>
              </a:lnSpc>
              <a:buClrTx/>
              <a:buSzTx/>
              <a:buFontTx/>
              <a:defRPr/>
            </a:pPr>
            <a:r>
              <a:rPr lang="zh-CN" altLang="en-US" sz="2400" b="1" dirty="0">
                <a:solidFill>
                  <a:schemeClr val="bg1">
                    <a:lumMod val="65000"/>
                  </a:schemeClr>
                </a:solidFill>
                <a:latin typeface="微软雅黑" panose="020B0503020204020204" charset="-122"/>
                <a:ea typeface="微软雅黑" panose="020B0503020204020204" charset="-122"/>
                <a:sym typeface="+mn-lt"/>
              </a:rPr>
              <a:t>研究方法</a:t>
            </a:r>
            <a:endParaRPr lang="zh-CN" altLang="en-US" sz="2400" b="1" dirty="0">
              <a:solidFill>
                <a:srgbClr val="0070C0"/>
              </a:solidFill>
              <a:latin typeface="微软雅黑" panose="020B0503020204020204" charset="-122"/>
              <a:ea typeface="微软雅黑" panose="020B0503020204020204" charset="-122"/>
              <a:sym typeface="+mn-lt"/>
            </a:endParaRPr>
          </a:p>
        </p:txBody>
      </p:sp>
      <p:sp>
        <p:nvSpPr>
          <p:cNvPr id="9" name="矩形 23"/>
          <p:cNvSpPr>
            <a:spLocks noChangeArrowheads="1"/>
          </p:cNvSpPr>
          <p:nvPr/>
        </p:nvSpPr>
        <p:spPr bwMode="auto">
          <a:xfrm>
            <a:off x="6990080" y="2232025"/>
            <a:ext cx="4126865" cy="539750"/>
          </a:xfrm>
          <a:prstGeom prst="rect">
            <a:avLst/>
          </a:prstGeom>
          <a:noFill/>
          <a:ln>
            <a:noFill/>
          </a:ln>
          <a:extLst>
            <a:ext uri="{909E8E84-426E-40DD-AFC4-6F175D3DCCD1}">
              <a14:hiddenFill xmlns:a14="http://schemas.microsoft.com/office/drawing/2010/main">
                <a:solidFill>
                  <a:srgbClr val="FFFFFF"/>
                </a:solidFill>
              </a14:hiddenFill>
            </a:ext>
          </a:extLst>
        </p:spPr>
        <p:txBody>
          <a:bodyPr anchor="ctr">
            <a:no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lvl="0" algn="l" eaLnBrk="0" hangingPunct="0">
              <a:lnSpc>
                <a:spcPct val="150000"/>
              </a:lnSpc>
              <a:buClrTx/>
              <a:buSzTx/>
              <a:buFontTx/>
              <a:defRPr/>
            </a:pPr>
            <a:r>
              <a:rPr lang="zh-CN" altLang="en-US" sz="2400" b="1" dirty="0">
                <a:solidFill>
                  <a:schemeClr val="bg1">
                    <a:lumMod val="65000"/>
                  </a:schemeClr>
                </a:solidFill>
                <a:latin typeface="微软雅黑" panose="020B0503020204020204" charset="-122"/>
                <a:ea typeface="微软雅黑" panose="020B0503020204020204" charset="-122"/>
                <a:sym typeface="+mn-lt"/>
              </a:rPr>
              <a:t>背景介绍</a:t>
            </a:r>
            <a:endParaRPr lang="zh-CN" altLang="en-US" sz="2400" b="1" dirty="0">
              <a:solidFill>
                <a:srgbClr val="0070C0"/>
              </a:solidFill>
              <a:latin typeface="微软雅黑" panose="020B0503020204020204" charset="-122"/>
              <a:ea typeface="微软雅黑" panose="020B0503020204020204" charset="-122"/>
              <a:sym typeface="+mn-lt"/>
            </a:endParaRPr>
          </a:p>
        </p:txBody>
      </p:sp>
      <p:sp>
        <p:nvSpPr>
          <p:cNvPr id="5" name="椭圆 4"/>
          <p:cNvSpPr/>
          <p:nvPr/>
        </p:nvSpPr>
        <p:spPr>
          <a:xfrm>
            <a:off x="6042025" y="4935220"/>
            <a:ext cx="681990" cy="681990"/>
          </a:xfrm>
          <a:prstGeom prst="ellipse">
            <a:avLst/>
          </a:prstGeom>
          <a:solidFill>
            <a:schemeClr val="bg2"/>
          </a:solidFill>
          <a:ln w="38100">
            <a:noFill/>
            <a:round/>
          </a:ln>
        </p:spPr>
        <p:style>
          <a:lnRef idx="2">
            <a:schemeClr val="accent1">
              <a:shade val="50000"/>
            </a:schemeClr>
          </a:lnRef>
          <a:fillRef idx="1">
            <a:schemeClr val="accent1"/>
          </a:fillRef>
          <a:effectRef idx="0">
            <a:schemeClr val="accent1"/>
          </a:effectRef>
          <a:fontRef idx="minor">
            <a:schemeClr val="lt1"/>
          </a:fontRef>
        </p:style>
        <p:txBody>
          <a:bodyPr rot="0" vert="horz" wrap="square" lIns="91440" tIns="45720" rIns="91440" bIns="45720" numCol="1" spcCol="0" rtlCol="0" fromWordArt="0" anchor="t" anchorCtr="0" forceAA="0" compatLnSpc="1">
            <a:noAutofit/>
          </a:bodyPr>
          <a:lstStyle/>
          <a:p>
            <a:pPr algn="ctr"/>
            <a:endParaRPr lang="zh-CN" altLang="en-US"/>
          </a:p>
        </p:txBody>
      </p:sp>
      <p:sp>
        <p:nvSpPr>
          <p:cNvPr id="11" name="椭圆 10"/>
          <p:cNvSpPr/>
          <p:nvPr/>
        </p:nvSpPr>
        <p:spPr>
          <a:xfrm>
            <a:off x="6135370" y="5028565"/>
            <a:ext cx="494665" cy="494665"/>
          </a:xfrm>
          <a:prstGeom prst="ellipse">
            <a:avLst/>
          </a:prstGeom>
          <a:solidFill>
            <a:schemeClr val="bg1">
              <a:lumMod val="65000"/>
            </a:schemeClr>
          </a:solidFill>
          <a:ln w="38100">
            <a:noFill/>
            <a:round/>
          </a:ln>
        </p:spPr>
        <p:style>
          <a:lnRef idx="2">
            <a:schemeClr val="accent1">
              <a:shade val="50000"/>
            </a:schemeClr>
          </a:lnRef>
          <a:fillRef idx="1">
            <a:schemeClr val="accent1"/>
          </a:fillRef>
          <a:effectRef idx="0">
            <a:schemeClr val="accent1"/>
          </a:effectRef>
          <a:fontRef idx="minor">
            <a:schemeClr val="lt1"/>
          </a:fontRef>
        </p:style>
        <p:txBody>
          <a:bodyPr rot="0" vert="horz" wrap="square" lIns="91440" tIns="45720" rIns="91440" bIns="45720" numCol="1" spcCol="0" rtlCol="0" fromWordArt="0" anchor="t" anchorCtr="0" forceAA="0" compatLnSpc="1">
            <a:noAutofit/>
          </a:bodyPr>
          <a:lstStyle/>
          <a:p>
            <a:pPr algn="ctr"/>
            <a:endParaRPr lang="zh-CN" altLang="en-US"/>
          </a:p>
        </p:txBody>
      </p:sp>
      <p:sp>
        <p:nvSpPr>
          <p:cNvPr id="12" name="文本框 11"/>
          <p:cNvSpPr txBox="1"/>
          <p:nvPr/>
        </p:nvSpPr>
        <p:spPr>
          <a:xfrm>
            <a:off x="6228715" y="5082540"/>
            <a:ext cx="307975" cy="386080"/>
          </a:xfrm>
          <a:prstGeom prst="rect">
            <a:avLst/>
          </a:prstGeom>
          <a:noFill/>
        </p:spPr>
        <p:txBody>
          <a:bodyPr wrap="none" rtlCol="0">
            <a:spAutoFit/>
          </a:bodyPr>
          <a:lstStyle/>
          <a:p>
            <a:pPr indent="0">
              <a:lnSpc>
                <a:spcPct val="120000"/>
              </a:lnSpc>
              <a:buFont typeface="Wingdings" panose="05000000000000000000" pitchFamily="2" charset="2"/>
              <a:buNone/>
            </a:pPr>
            <a:r>
              <a:rPr lang="en-US" altLang="zh-CN" sz="1600" b="1" dirty="0">
                <a:solidFill>
                  <a:schemeClr val="bg1"/>
                </a:solidFill>
                <a:latin typeface="微软雅黑" panose="020B0503020204020204" charset="-122"/>
                <a:ea typeface="微软雅黑" panose="020B0503020204020204" charset="-122"/>
              </a:rPr>
              <a:t>4</a:t>
            </a:r>
          </a:p>
        </p:txBody>
      </p:sp>
      <p:sp>
        <p:nvSpPr>
          <p:cNvPr id="13" name="矩形 12"/>
          <p:cNvSpPr/>
          <p:nvPr/>
        </p:nvSpPr>
        <p:spPr bwMode="auto">
          <a:xfrm>
            <a:off x="6990080" y="4935220"/>
            <a:ext cx="4319905" cy="539750"/>
          </a:xfrm>
          <a:prstGeom prst="rect">
            <a:avLst/>
          </a:prstGeom>
          <a:noFill/>
          <a:ln>
            <a:noFill/>
          </a:ln>
          <a:extLst>
            <a:ext uri="{909E8E84-426E-40DD-AFC4-6F175D3DCCD1}">
              <a14:hiddenFill xmlns:a14="http://schemas.microsoft.com/office/drawing/2010/main">
                <a:solidFill>
                  <a:srgbClr val="FFFFFF"/>
                </a:solidFill>
              </a14:hiddenFill>
            </a:ext>
          </a:extLst>
        </p:spPr>
        <p:txBody>
          <a:bodyPr anchor="ctr">
            <a:no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lvl="0" algn="l" eaLnBrk="0" hangingPunct="0">
              <a:lnSpc>
                <a:spcPct val="150000"/>
              </a:lnSpc>
              <a:buClrTx/>
              <a:buSzTx/>
              <a:buFontTx/>
              <a:defRPr/>
            </a:pPr>
            <a:r>
              <a:rPr lang="zh-CN" altLang="en-US" sz="2400" b="1" dirty="0">
                <a:solidFill>
                  <a:schemeClr val="bg1">
                    <a:lumMod val="65000"/>
                  </a:schemeClr>
                </a:solidFill>
                <a:latin typeface="微软雅黑" panose="020B0503020204020204" charset="-122"/>
                <a:ea typeface="微软雅黑" panose="020B0503020204020204" charset="-122"/>
                <a:sym typeface="+mn-lt"/>
              </a:rPr>
              <a:t>仿真结果</a:t>
            </a:r>
          </a:p>
        </p:txBody>
      </p:sp>
      <p:sp>
        <p:nvSpPr>
          <p:cNvPr id="14" name="椭圆 13"/>
          <p:cNvSpPr/>
          <p:nvPr/>
        </p:nvSpPr>
        <p:spPr>
          <a:xfrm>
            <a:off x="6042025" y="5836285"/>
            <a:ext cx="681990" cy="681990"/>
          </a:xfrm>
          <a:prstGeom prst="ellipse">
            <a:avLst/>
          </a:prstGeom>
          <a:solidFill>
            <a:schemeClr val="bg2"/>
          </a:solidFill>
          <a:ln w="38100">
            <a:noFill/>
            <a:round/>
          </a:ln>
        </p:spPr>
        <p:style>
          <a:lnRef idx="2">
            <a:schemeClr val="accent1">
              <a:shade val="50000"/>
            </a:schemeClr>
          </a:lnRef>
          <a:fillRef idx="1">
            <a:schemeClr val="accent1"/>
          </a:fillRef>
          <a:effectRef idx="0">
            <a:schemeClr val="accent1"/>
          </a:effectRef>
          <a:fontRef idx="minor">
            <a:schemeClr val="lt1"/>
          </a:fontRef>
        </p:style>
        <p:txBody>
          <a:bodyPr rot="0" vert="horz" wrap="square" lIns="91440" tIns="45720" rIns="91440" bIns="45720" numCol="1" spcCol="0" rtlCol="0" fromWordArt="0" anchor="t" anchorCtr="0" forceAA="0" compatLnSpc="1">
            <a:noAutofit/>
          </a:bodyPr>
          <a:lstStyle/>
          <a:p>
            <a:pPr algn="ctr"/>
            <a:endParaRPr lang="zh-CN" altLang="en-US"/>
          </a:p>
        </p:txBody>
      </p:sp>
      <p:sp>
        <p:nvSpPr>
          <p:cNvPr id="15" name="椭圆 14"/>
          <p:cNvSpPr/>
          <p:nvPr/>
        </p:nvSpPr>
        <p:spPr>
          <a:xfrm>
            <a:off x="6135370" y="5929630"/>
            <a:ext cx="494665" cy="494665"/>
          </a:xfrm>
          <a:prstGeom prst="ellipse">
            <a:avLst/>
          </a:prstGeom>
          <a:solidFill>
            <a:srgbClr val="0070C0"/>
          </a:solidFill>
          <a:ln w="38100">
            <a:noFill/>
            <a:round/>
          </a:ln>
        </p:spPr>
        <p:style>
          <a:lnRef idx="2">
            <a:schemeClr val="accent1">
              <a:shade val="50000"/>
            </a:schemeClr>
          </a:lnRef>
          <a:fillRef idx="1">
            <a:schemeClr val="accent1"/>
          </a:fillRef>
          <a:effectRef idx="0">
            <a:schemeClr val="accent1"/>
          </a:effectRef>
          <a:fontRef idx="minor">
            <a:schemeClr val="lt1"/>
          </a:fontRef>
        </p:style>
        <p:txBody>
          <a:bodyPr rot="0" vert="horz" wrap="square" lIns="91440" tIns="45720" rIns="91440" bIns="45720" numCol="1" spcCol="0" rtlCol="0" fromWordArt="0" anchor="t" anchorCtr="0" forceAA="0" compatLnSpc="1">
            <a:noAutofit/>
          </a:bodyPr>
          <a:lstStyle/>
          <a:p>
            <a:pPr algn="ctr"/>
            <a:endParaRPr lang="zh-CN" altLang="en-US"/>
          </a:p>
        </p:txBody>
      </p:sp>
      <p:sp>
        <p:nvSpPr>
          <p:cNvPr id="16" name="文本框 15"/>
          <p:cNvSpPr txBox="1"/>
          <p:nvPr/>
        </p:nvSpPr>
        <p:spPr>
          <a:xfrm>
            <a:off x="6228715" y="5983605"/>
            <a:ext cx="307975" cy="386080"/>
          </a:xfrm>
          <a:prstGeom prst="rect">
            <a:avLst/>
          </a:prstGeom>
          <a:noFill/>
        </p:spPr>
        <p:txBody>
          <a:bodyPr wrap="none" rtlCol="0">
            <a:spAutoFit/>
          </a:bodyPr>
          <a:lstStyle/>
          <a:p>
            <a:pPr indent="0">
              <a:lnSpc>
                <a:spcPct val="120000"/>
              </a:lnSpc>
              <a:buFont typeface="Wingdings" panose="05000000000000000000" pitchFamily="2" charset="2"/>
              <a:buNone/>
            </a:pPr>
            <a:r>
              <a:rPr lang="en-US" altLang="zh-CN" sz="1600" b="1" dirty="0">
                <a:solidFill>
                  <a:schemeClr val="bg1"/>
                </a:solidFill>
                <a:latin typeface="微软雅黑" panose="020B0503020204020204" charset="-122"/>
                <a:ea typeface="微软雅黑" panose="020B0503020204020204" charset="-122"/>
              </a:rPr>
              <a:t>5</a:t>
            </a:r>
          </a:p>
        </p:txBody>
      </p:sp>
      <p:sp>
        <p:nvSpPr>
          <p:cNvPr id="21" name="矩形 20"/>
          <p:cNvSpPr/>
          <p:nvPr/>
        </p:nvSpPr>
        <p:spPr bwMode="auto">
          <a:xfrm>
            <a:off x="6990080" y="5836285"/>
            <a:ext cx="4319905" cy="539750"/>
          </a:xfrm>
          <a:prstGeom prst="rect">
            <a:avLst/>
          </a:prstGeom>
          <a:noFill/>
          <a:ln>
            <a:noFill/>
          </a:ln>
          <a:extLst>
            <a:ext uri="{909E8E84-426E-40DD-AFC4-6F175D3DCCD1}">
              <a14:hiddenFill xmlns:a14="http://schemas.microsoft.com/office/drawing/2010/main">
                <a:solidFill>
                  <a:srgbClr val="FFFFFF"/>
                </a:solidFill>
              </a14:hiddenFill>
            </a:ext>
          </a:extLst>
        </p:spPr>
        <p:txBody>
          <a:bodyPr anchor="ctr">
            <a:no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lvl="0" algn="l" eaLnBrk="0" hangingPunct="0">
              <a:lnSpc>
                <a:spcPct val="150000"/>
              </a:lnSpc>
              <a:buClrTx/>
              <a:buSzTx/>
              <a:buFontTx/>
              <a:defRPr/>
            </a:pPr>
            <a:r>
              <a:rPr lang="zh-CN" altLang="en-US" sz="2400" b="1" dirty="0">
                <a:solidFill>
                  <a:srgbClr val="0070C0"/>
                </a:solidFill>
                <a:latin typeface="微软雅黑" panose="020B0503020204020204" charset="-122"/>
                <a:ea typeface="微软雅黑" panose="020B0503020204020204" charset="-122"/>
                <a:sym typeface="+mn-lt"/>
              </a:rPr>
              <a:t>结论</a:t>
            </a:r>
          </a:p>
        </p:txBody>
      </p:sp>
    </p:spTree>
    <p:custDataLst>
      <p:tags r:id="rId1"/>
    </p:custData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txBox="1"/>
          <p:nvPr/>
        </p:nvSpPr>
        <p:spPr>
          <a:xfrm>
            <a:off x="1203749" y="201342"/>
            <a:ext cx="9501344" cy="551420"/>
          </a:xfrm>
          <a:prstGeom prst="rect">
            <a:avLst/>
          </a:prstGeom>
        </p:spPr>
        <p:txBody>
          <a:bodyPr vert="horz" lIns="121698" tIns="60849" rIns="121698" bIns="60849" rtlCol="0" anchor="ctr"/>
          <a:lstStyle>
            <a:lvl1pPr algn="l" defTabSz="912495" rtl="0" eaLnBrk="1" latinLnBrk="0" hangingPunct="1">
              <a:lnSpc>
                <a:spcPct val="90000"/>
              </a:lnSpc>
              <a:spcBef>
                <a:spcPct val="0"/>
              </a:spcBef>
              <a:buNone/>
              <a:defRPr sz="2800" b="1" kern="1200">
                <a:solidFill>
                  <a:srgbClr val="053E80"/>
                </a:solidFill>
                <a:latin typeface="微软雅黑" panose="020B0503020204020204" charset="-122"/>
                <a:ea typeface="微软雅黑" panose="020B0503020204020204" charset="-122"/>
                <a:cs typeface="+mj-cs"/>
              </a:defRPr>
            </a:lvl1pPr>
          </a:lstStyle>
          <a:p>
            <a:pPr lvl="0" algn="l">
              <a:buClrTx/>
              <a:buSzTx/>
              <a:buFontTx/>
              <a:defRPr/>
            </a:pPr>
            <a:r>
              <a:rPr lang="zh-CN" altLang="en-US" sz="2800" dirty="0">
                <a:solidFill>
                  <a:srgbClr val="0070C0"/>
                </a:solidFill>
                <a:latin typeface="Arial" panose="020B0604020202020204" pitchFamily="34" charset="0"/>
                <a:cs typeface="+mn-cs"/>
                <a:sym typeface="+mn-ea"/>
              </a:rPr>
              <a:t>结论</a:t>
            </a:r>
          </a:p>
        </p:txBody>
      </p:sp>
      <p:sp>
        <p:nvSpPr>
          <p:cNvPr id="1048638" name="文本框 3"/>
          <p:cNvSpPr txBox="1"/>
          <p:nvPr/>
        </p:nvSpPr>
        <p:spPr>
          <a:xfrm>
            <a:off x="0" y="243205"/>
            <a:ext cx="857250" cy="521970"/>
          </a:xfrm>
          <a:prstGeom prst="rect">
            <a:avLst/>
          </a:prstGeom>
          <a:noFill/>
          <a:ln w="9525">
            <a:noFill/>
          </a:ln>
        </p:spPr>
        <p:txBody>
          <a:bodyPr anchor="t" anchorCtr="0">
            <a:spAutoFit/>
          </a:bodyPr>
          <a:lstStyle/>
          <a:p>
            <a:pPr marR="0" algn="ctr" defTabSz="914400">
              <a:buClrTx/>
              <a:buSzTx/>
              <a:buFontTx/>
              <a:buNone/>
            </a:pPr>
            <a:r>
              <a:rPr kumimoji="0" lang="en-US" altLang="zh-CN" sz="2800" b="1" kern="1200" cap="none" spc="0" normalizeH="0" baseline="0" noProof="0" dirty="0">
                <a:solidFill>
                  <a:srgbClr val="FFFFFF"/>
                </a:solidFill>
                <a:latin typeface="Arial" panose="020B0604020202020204" pitchFamily="34" charset="0"/>
                <a:ea typeface="微软雅黑" panose="020B0503020204020204" charset="-122"/>
                <a:cs typeface="+mn-cs"/>
              </a:rPr>
              <a:t>5</a:t>
            </a:r>
          </a:p>
        </p:txBody>
      </p:sp>
      <p:sp>
        <p:nvSpPr>
          <p:cNvPr id="100" name="文本框 99"/>
          <p:cNvSpPr txBox="1"/>
          <p:nvPr/>
        </p:nvSpPr>
        <p:spPr>
          <a:xfrm>
            <a:off x="436880" y="1729105"/>
            <a:ext cx="11087100" cy="4661535"/>
          </a:xfrm>
          <a:prstGeom prst="rect">
            <a:avLst/>
          </a:prstGeom>
          <a:noFill/>
          <a:ln w="9525">
            <a:noFill/>
          </a:ln>
        </p:spPr>
        <p:txBody>
          <a:bodyPr wrap="square">
            <a:spAutoFit/>
          </a:bodyPr>
          <a:lstStyle/>
          <a:p>
            <a:pPr marL="285750" indent="-285750" algn="just" fontAlgn="auto">
              <a:lnSpc>
                <a:spcPct val="150000"/>
              </a:lnSpc>
              <a:buFont typeface="Wingdings" panose="05000000000000000000" charset="0"/>
              <a:buChar char="Ø"/>
            </a:pPr>
            <a:r>
              <a:rPr lang="zh-CN" b="0" dirty="0">
                <a:solidFill>
                  <a:srgbClr val="002060"/>
                </a:solidFill>
                <a:latin typeface="微软雅黑" panose="020B0503020204020204" charset="-122"/>
                <a:ea typeface="微软雅黑" panose="020B0503020204020204" charset="-122"/>
                <a:cs typeface="仿宋_GB2312" panose="02010609030101010101" charset="-122"/>
              </a:rPr>
              <a:t>天然气掺混氢气燃烧发电是燃气电厂非常具有前景的一项从源头降碳的绿色低碳技术，然而在前端天然气与氢气混合的研究并不多，气体混合的均匀程度</a:t>
            </a:r>
            <a:r>
              <a:rPr lang="zh-CN" dirty="0">
                <a:solidFill>
                  <a:srgbClr val="002060"/>
                </a:solidFill>
                <a:latin typeface="微软雅黑" panose="020B0503020204020204" charset="-122"/>
                <a:ea typeface="微软雅黑" panose="020B0503020204020204" charset="-122"/>
                <a:cs typeface="仿宋_GB2312" panose="02010609030101010101" charset="-122"/>
                <a:sym typeface="+mn-ea"/>
              </a:rPr>
              <a:t>需要保证</a:t>
            </a:r>
            <a:r>
              <a:rPr lang="zh-CN" b="0" dirty="0">
                <a:solidFill>
                  <a:srgbClr val="002060"/>
                </a:solidFill>
                <a:latin typeface="微软雅黑" panose="020B0503020204020204" charset="-122"/>
                <a:ea typeface="微软雅黑" panose="020B0503020204020204" charset="-122"/>
              </a:rPr>
              <a:t>。</a:t>
            </a:r>
          </a:p>
          <a:p>
            <a:pPr marL="285750" indent="-285750" algn="just" fontAlgn="auto">
              <a:lnSpc>
                <a:spcPct val="150000"/>
              </a:lnSpc>
              <a:buFont typeface="Wingdings" panose="05000000000000000000" charset="0"/>
              <a:buChar char="Ø"/>
            </a:pPr>
            <a:r>
              <a:rPr lang="zh-CN" altLang="en-US" b="0" dirty="0">
                <a:solidFill>
                  <a:srgbClr val="002060"/>
                </a:solidFill>
                <a:latin typeface="微软雅黑" panose="020B0503020204020204" charset="-122"/>
                <a:ea typeface="微软雅黑" panose="020B0503020204020204" charset="-122"/>
              </a:rPr>
              <a:t>本研究首先对比了几种甲烷和氢气混合气体的热力学模型，在混合气体的操作条件下，优选出合适的方法计算混合气体的密度、黏度和气体扩散系数。</a:t>
            </a:r>
          </a:p>
          <a:p>
            <a:pPr marL="285750" indent="-285750" algn="just" fontAlgn="auto">
              <a:lnSpc>
                <a:spcPct val="150000"/>
              </a:lnSpc>
              <a:buFont typeface="Wingdings" panose="05000000000000000000" charset="0"/>
              <a:buChar char="Ø"/>
            </a:pPr>
            <a:r>
              <a:rPr lang="zh-CN" altLang="en-US" b="0" dirty="0">
                <a:solidFill>
                  <a:srgbClr val="002060"/>
                </a:solidFill>
                <a:latin typeface="微软雅黑" panose="020B0503020204020204" charset="-122"/>
                <a:ea typeface="微软雅黑" panose="020B0503020204020204" charset="-122"/>
              </a:rPr>
              <a:t>运用</a:t>
            </a:r>
            <a:r>
              <a:rPr lang="en-US" altLang="zh-CN" b="0">
                <a:solidFill>
                  <a:srgbClr val="002060"/>
                </a:solidFill>
                <a:latin typeface="微软雅黑" panose="020B0503020204020204" charset="-122"/>
                <a:ea typeface="微软雅黑" panose="020B0503020204020204" charset="-122"/>
              </a:rPr>
              <a:t> COMSOL</a:t>
            </a:r>
            <a:r>
              <a:rPr lang="zh-CN" altLang="en-US" b="0">
                <a:solidFill>
                  <a:srgbClr val="002060"/>
                </a:solidFill>
                <a:latin typeface="微软雅黑" panose="020B0503020204020204" charset="-122"/>
                <a:ea typeface="微软雅黑" panose="020B0503020204020204" charset="-122"/>
              </a:rPr>
              <a:t>，</a:t>
            </a:r>
            <a:r>
              <a:rPr lang="zh-CN" altLang="en-US" b="0" dirty="0">
                <a:solidFill>
                  <a:srgbClr val="002060"/>
                </a:solidFill>
                <a:latin typeface="微软雅黑" panose="020B0503020204020204" charset="-122"/>
                <a:ea typeface="微软雅黑" panose="020B0503020204020204" charset="-122"/>
              </a:rPr>
              <a:t>建立速度场与浓度场耦合的</a:t>
            </a:r>
            <a:r>
              <a:rPr lang="en-US" altLang="zh-CN" b="0" dirty="0">
                <a:solidFill>
                  <a:srgbClr val="002060"/>
                </a:solidFill>
                <a:latin typeface="微软雅黑" panose="020B0503020204020204" charset="-122"/>
                <a:ea typeface="微软雅黑" panose="020B0503020204020204" charset="-122"/>
              </a:rPr>
              <a:t>CFD</a:t>
            </a:r>
            <a:r>
              <a:rPr lang="zh-CN" altLang="en-US" b="0" dirty="0">
                <a:solidFill>
                  <a:srgbClr val="002060"/>
                </a:solidFill>
                <a:latin typeface="微软雅黑" panose="020B0503020204020204" charset="-122"/>
                <a:ea typeface="微软雅黑" panose="020B0503020204020204" charset="-122"/>
              </a:rPr>
              <a:t>模型，并构建了</a:t>
            </a:r>
            <a:r>
              <a:rPr lang="en-US" altLang="zh-CN" b="0" dirty="0">
                <a:solidFill>
                  <a:srgbClr val="002060"/>
                </a:solidFill>
                <a:latin typeface="微软雅黑" panose="020B0503020204020204" charset="-122"/>
                <a:ea typeface="微软雅黑" panose="020B0503020204020204" charset="-122"/>
              </a:rPr>
              <a:t>4</a:t>
            </a:r>
            <a:r>
              <a:rPr lang="zh-CN" altLang="en-US" b="0" dirty="0">
                <a:solidFill>
                  <a:srgbClr val="002060"/>
                </a:solidFill>
                <a:latin typeface="微软雅黑" panose="020B0503020204020204" charset="-122"/>
                <a:ea typeface="微软雅黑" panose="020B0503020204020204" charset="-122"/>
              </a:rPr>
              <a:t>种几何模型，根据气体流量确定了合适的网格尺寸和数量。</a:t>
            </a:r>
          </a:p>
          <a:p>
            <a:pPr marL="285750" indent="-285750" algn="just" fontAlgn="auto">
              <a:lnSpc>
                <a:spcPct val="150000"/>
              </a:lnSpc>
              <a:buFont typeface="Wingdings" panose="05000000000000000000" charset="0"/>
              <a:buChar char="Ø"/>
            </a:pPr>
            <a:r>
              <a:rPr lang="zh-CN" altLang="en-US" b="0" dirty="0">
                <a:solidFill>
                  <a:srgbClr val="002060"/>
                </a:solidFill>
                <a:latin typeface="微软雅黑" panose="020B0503020204020204" charset="-122"/>
                <a:ea typeface="微软雅黑" panose="020B0503020204020204" charset="-122"/>
              </a:rPr>
              <a:t>引入分离强度对</a:t>
            </a:r>
            <a:r>
              <a:rPr lang="en-US" altLang="zh-CN" b="0" dirty="0">
                <a:solidFill>
                  <a:srgbClr val="002060"/>
                </a:solidFill>
                <a:latin typeface="微软雅黑" panose="020B0503020204020204" charset="-122"/>
                <a:ea typeface="微软雅黑" panose="020B0503020204020204" charset="-122"/>
              </a:rPr>
              <a:t>3</a:t>
            </a:r>
            <a:r>
              <a:rPr lang="zh-CN" altLang="en-US" b="0" dirty="0">
                <a:solidFill>
                  <a:srgbClr val="002060"/>
                </a:solidFill>
                <a:latin typeface="微软雅黑" panose="020B0503020204020204" charset="-122"/>
                <a:ea typeface="微软雅黑" panose="020B0503020204020204" charset="-122"/>
              </a:rPr>
              <a:t>维模拟结果降至</a:t>
            </a:r>
            <a:r>
              <a:rPr lang="en-US" altLang="zh-CN" b="0" dirty="0">
                <a:solidFill>
                  <a:srgbClr val="002060"/>
                </a:solidFill>
                <a:latin typeface="微软雅黑" panose="020B0503020204020204" charset="-122"/>
                <a:ea typeface="微软雅黑" panose="020B0503020204020204" charset="-122"/>
              </a:rPr>
              <a:t>1</a:t>
            </a:r>
            <a:r>
              <a:rPr lang="zh-CN" altLang="en-US" b="0" dirty="0">
                <a:solidFill>
                  <a:srgbClr val="002060"/>
                </a:solidFill>
                <a:latin typeface="微软雅黑" panose="020B0503020204020204" charset="-122"/>
                <a:ea typeface="微软雅黑" panose="020B0503020204020204" charset="-122"/>
              </a:rPr>
              <a:t>维进行后处理量化分析，用于判定甲烷与氢气在</a:t>
            </a:r>
            <a:r>
              <a:rPr lang="en-US" altLang="zh-CN" b="0" dirty="0">
                <a:solidFill>
                  <a:srgbClr val="002060"/>
                </a:solidFill>
                <a:latin typeface="微软雅黑" panose="020B0503020204020204" charset="-122"/>
                <a:ea typeface="微软雅黑" panose="020B0503020204020204" charset="-122"/>
              </a:rPr>
              <a:t>4</a:t>
            </a:r>
            <a:r>
              <a:rPr lang="zh-CN" altLang="en-US" b="0" dirty="0">
                <a:solidFill>
                  <a:srgbClr val="002060"/>
                </a:solidFill>
                <a:latin typeface="微软雅黑" panose="020B0503020204020204" charset="-122"/>
                <a:ea typeface="微软雅黑" panose="020B0503020204020204" charset="-122"/>
              </a:rPr>
              <a:t>种几何模型内的混合均匀程度。模拟结果显示，</a:t>
            </a:r>
            <a:r>
              <a:rPr lang="en-US" altLang="zh-CN" b="0" dirty="0">
                <a:solidFill>
                  <a:srgbClr val="002060"/>
                </a:solidFill>
                <a:latin typeface="微软雅黑" panose="020B0503020204020204" charset="-122"/>
                <a:ea typeface="微软雅黑" panose="020B0503020204020204" charset="-122"/>
              </a:rPr>
              <a:t>KSM</a:t>
            </a:r>
            <a:r>
              <a:rPr lang="zh-CN" altLang="en-US" b="0" dirty="0">
                <a:solidFill>
                  <a:srgbClr val="002060"/>
                </a:solidFill>
                <a:latin typeface="微软雅黑" panose="020B0503020204020204" charset="-122"/>
                <a:ea typeface="微软雅黑" panose="020B0503020204020204" charset="-122"/>
              </a:rPr>
              <a:t>类静态混合器对比常规管道能够显著提高气体混合后的均质性，但是以倒圆锥台为基础的简单构型容器在气体混合方面的表现最佳。</a:t>
            </a:r>
          </a:p>
          <a:p>
            <a:pPr marL="285750" indent="-285750" algn="just" fontAlgn="auto">
              <a:lnSpc>
                <a:spcPct val="150000"/>
              </a:lnSpc>
              <a:buFont typeface="Wingdings" panose="05000000000000000000" charset="0"/>
              <a:buChar char="Ø"/>
            </a:pPr>
            <a:r>
              <a:rPr lang="zh-CN" altLang="en-US" b="0" dirty="0">
                <a:solidFill>
                  <a:srgbClr val="002060"/>
                </a:solidFill>
                <a:latin typeface="微软雅黑" panose="020B0503020204020204" charset="-122"/>
                <a:ea typeface="微软雅黑" panose="020B0503020204020204" charset="-122"/>
              </a:rPr>
              <a:t>最后针对倒圆锥台混合容器，模拟验证了混合温度与压力的对气体均质性的影响，并对倒圆锥台构型进行了优化。</a:t>
            </a:r>
          </a:p>
        </p:txBody>
      </p:sp>
      <p:sp>
        <p:nvSpPr>
          <p:cNvPr id="3" name="文本框 18"/>
          <p:cNvSpPr txBox="1"/>
          <p:nvPr/>
        </p:nvSpPr>
        <p:spPr>
          <a:xfrm>
            <a:off x="354965" y="1144270"/>
            <a:ext cx="1082675" cy="460375"/>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r>
              <a:rPr lang="en-US" altLang="zh-CN" sz="2400" b="1" dirty="0">
                <a:latin typeface="微软雅黑" panose="020B0503020204020204" charset="-122"/>
                <a:ea typeface="微软雅黑" panose="020B0503020204020204" charset="-122"/>
              </a:rPr>
              <a:t> </a:t>
            </a:r>
            <a:r>
              <a:rPr lang="zh-CN" altLang="en-US" sz="2400" b="1" dirty="0">
                <a:latin typeface="微软雅黑" panose="020B0503020204020204" charset="-122"/>
                <a:ea typeface="微软雅黑" panose="020B0503020204020204" charset="-122"/>
              </a:rPr>
              <a:t>总</a:t>
            </a:r>
            <a:r>
              <a:rPr lang="en-US" altLang="zh-CN" sz="2400" b="1" dirty="0">
                <a:latin typeface="微软雅黑" panose="020B0503020204020204" charset="-122"/>
                <a:ea typeface="微软雅黑" panose="020B0503020204020204" charset="-122"/>
              </a:rPr>
              <a:t> </a:t>
            </a:r>
            <a:r>
              <a:rPr lang="zh-CN" altLang="en-US" sz="2400" b="1" dirty="0">
                <a:latin typeface="微软雅黑" panose="020B0503020204020204" charset="-122"/>
                <a:ea typeface="微软雅黑" panose="020B0503020204020204" charset="-122"/>
              </a:rPr>
              <a:t>结</a:t>
            </a:r>
          </a:p>
        </p:txBody>
      </p:sp>
      <p:pic>
        <p:nvPicPr>
          <p:cNvPr id="37" name="Picture Placeholder 24"/>
          <p:cNvPicPr>
            <a:picLocks noGrp="1" noChangeAspect="1"/>
          </p:cNvPicPr>
          <p:nvPr>
            <p:ph type="pic" sz="quarter" idx="31"/>
          </p:nvPr>
        </p:nvPicPr>
        <p:blipFill rotWithShape="1">
          <a:blip r:embed="rId3">
            <a:extLst>
              <a:ext uri="{28A0092B-C50C-407E-A947-70E740481C1C}">
                <a14:useLocalDpi xmlns:a14="http://schemas.microsoft.com/office/drawing/2010/main" val="0"/>
              </a:ext>
            </a:extLst>
          </a:blip>
          <a:srcRect l="-5450" t="-91582" r="-7334" b="-89301"/>
          <a:stretch>
            <a:fillRect/>
          </a:stretch>
        </p:blipFill>
        <p:spPr>
          <a:xfrm>
            <a:off x="8916670" y="222250"/>
            <a:ext cx="2239010" cy="509905"/>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rotWithShape="1">
          <a:blip r:embed="rId3">
            <a:extLst>
              <a:ext uri="{28A0092B-C50C-407E-A947-70E740481C1C}">
                <a14:useLocalDpi xmlns:a14="http://schemas.microsoft.com/office/drawing/2010/main" val="0"/>
              </a:ext>
            </a:extLst>
          </a:blip>
          <a:srcRect r="68817" b="-6911"/>
          <a:stretch>
            <a:fillRect/>
          </a:stretch>
        </p:blipFill>
        <p:spPr>
          <a:xfrm>
            <a:off x="303248" y="176663"/>
            <a:ext cx="837151" cy="762005"/>
          </a:xfrm>
          <a:prstGeom prst="rect">
            <a:avLst/>
          </a:prstGeom>
        </p:spPr>
      </p:pic>
      <p:sp>
        <p:nvSpPr>
          <p:cNvPr id="18" name="文本框 10"/>
          <p:cNvSpPr txBox="1">
            <a:spLocks noChangeArrowheads="1"/>
          </p:cNvSpPr>
          <p:nvPr/>
        </p:nvSpPr>
        <p:spPr bwMode="auto">
          <a:xfrm>
            <a:off x="641180" y="677833"/>
            <a:ext cx="10909640" cy="255102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rm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a:lnSpc>
                <a:spcPct val="90000"/>
              </a:lnSpc>
              <a:spcBef>
                <a:spcPct val="0"/>
              </a:spcBef>
              <a:spcAft>
                <a:spcPts val="600"/>
              </a:spcAft>
            </a:pPr>
            <a:r>
              <a:rPr lang="zh-CN" altLang="en-US" sz="6600" b="1" dirty="0">
                <a:solidFill>
                  <a:srgbClr val="0070C0"/>
                </a:solidFill>
              </a:rPr>
              <a:t>谢谢！</a:t>
            </a:r>
          </a:p>
          <a:p>
            <a:pPr algn="ctr">
              <a:lnSpc>
                <a:spcPct val="90000"/>
              </a:lnSpc>
              <a:spcBef>
                <a:spcPct val="0"/>
              </a:spcBef>
              <a:spcAft>
                <a:spcPts val="600"/>
              </a:spcAft>
            </a:pPr>
            <a:r>
              <a:rPr lang="zh-CN" altLang="en-US" sz="6600" b="1" dirty="0">
                <a:solidFill>
                  <a:srgbClr val="0070C0"/>
                </a:solidFill>
              </a:rPr>
              <a:t>敬请提出批评指正</a:t>
            </a:r>
          </a:p>
        </p:txBody>
      </p:sp>
      <p:pic>
        <p:nvPicPr>
          <p:cNvPr id="744" name="Image 12" descr="Image 12"/>
          <p:cNvPicPr>
            <a:picLocks noChangeAspect="1"/>
          </p:cNvPicPr>
          <p:nvPr/>
        </p:nvPicPr>
        <p:blipFill>
          <a:blip r:embed="rId4"/>
          <a:stretch>
            <a:fillRect/>
          </a:stretch>
        </p:blipFill>
        <p:spPr>
          <a:xfrm>
            <a:off x="4483100" y="2882265"/>
            <a:ext cx="3225800" cy="2416175"/>
          </a:xfrm>
          <a:prstGeom prst="rect">
            <a:avLst/>
          </a:prstGeom>
          <a:ln w="12700">
            <a:miter lim="400000"/>
            <a:headEnd/>
            <a:tailEnd/>
          </a:ln>
        </p:spPr>
      </p:pic>
      <p:sp>
        <p:nvSpPr>
          <p:cNvPr id="3" name="ZoneTexte 10"/>
          <p:cNvSpPr txBox="1"/>
          <p:nvPr/>
        </p:nvSpPr>
        <p:spPr>
          <a:xfrm>
            <a:off x="3268663" y="5436235"/>
            <a:ext cx="5654675" cy="1337945"/>
          </a:xfrm>
          <a:prstGeom prst="rect">
            <a:avLst/>
          </a:prstGeom>
          <a:noFill/>
        </p:spPr>
        <p:txBody>
          <a:bodyPr wrap="square">
            <a:spAutoFit/>
          </a:bodyPr>
          <a:lstStyle/>
          <a:p>
            <a:pPr algn="just" fontAlgn="auto">
              <a:lnSpc>
                <a:spcPct val="150000"/>
              </a:lnSpc>
            </a:pPr>
            <a:r>
              <a:rPr lang="zh-CN" altLang="en-US" sz="1800" i="1" dirty="0"/>
              <a:t>中海石油气电集团官网</a:t>
            </a:r>
            <a:r>
              <a:rPr lang="en-US" altLang="zh-CN" sz="1800" i="1" dirty="0"/>
              <a:t>: https://gaspower.cnooc.com.cn</a:t>
            </a:r>
          </a:p>
          <a:p>
            <a:pPr algn="just" fontAlgn="auto">
              <a:lnSpc>
                <a:spcPct val="150000"/>
              </a:lnSpc>
            </a:pPr>
            <a:r>
              <a:rPr lang="zh-CN" altLang="en-US" sz="1800" i="1" dirty="0"/>
              <a:t>个人邮箱</a:t>
            </a:r>
            <a:r>
              <a:rPr lang="en-US" altLang="zh-CN" sz="1800" i="1" dirty="0"/>
              <a:t>: </a:t>
            </a:r>
            <a:r>
              <a:rPr lang="en-US" altLang="zh-CN" sz="1800" i="1" u="sng" dirty="0">
                <a:solidFill>
                  <a:srgbClr val="0070C0"/>
                </a:solidFill>
              </a:rPr>
              <a:t>zhangfan37@cnooc.com.cn</a:t>
            </a:r>
            <a:r>
              <a:rPr lang="en-US" altLang="zh-CN" sz="1800" i="1" dirty="0"/>
              <a:t> </a:t>
            </a:r>
          </a:p>
          <a:p>
            <a:pPr algn="just" fontAlgn="auto">
              <a:lnSpc>
                <a:spcPct val="150000"/>
              </a:lnSpc>
            </a:pPr>
            <a:r>
              <a:rPr lang="zh-CN" altLang="en-US" sz="1800" i="1" dirty="0"/>
              <a:t>个人微信：</a:t>
            </a:r>
            <a:r>
              <a:rPr lang="en-US" altLang="zh-CN" sz="1800" i="1" dirty="0"/>
              <a:t>Fan-ensic</a:t>
            </a:r>
          </a:p>
        </p:txBody>
      </p:sp>
      <p:pic>
        <p:nvPicPr>
          <p:cNvPr id="4" name="图片 3"/>
          <p:cNvPicPr>
            <a:picLocks noChangeAspect="1"/>
          </p:cNvPicPr>
          <p:nvPr/>
        </p:nvPicPr>
        <p:blipFill>
          <a:blip r:embed="rId5">
            <a:clrChange>
              <a:clrFrom>
                <a:srgbClr val="F7F8FD">
                  <a:alpha val="100000"/>
                </a:srgbClr>
              </a:clrFrom>
              <a:clrTo>
                <a:srgbClr val="F7F8FD">
                  <a:alpha val="100000"/>
                  <a:alpha val="0"/>
                </a:srgbClr>
              </a:clrTo>
            </a:clrChange>
          </a:blip>
          <a:stretch>
            <a:fillRect/>
          </a:stretch>
        </p:blipFill>
        <p:spPr>
          <a:xfrm>
            <a:off x="11056620" y="185238"/>
            <a:ext cx="942340" cy="744855"/>
          </a:xfrm>
          <a:prstGeom prst="rect">
            <a:avLst/>
          </a:prstGeom>
        </p:spPr>
      </p:pic>
      <p:pic>
        <p:nvPicPr>
          <p:cNvPr id="37" name="Picture Placeholder 24"/>
          <p:cNvPicPr>
            <a:picLocks noGrp="1" noChangeAspect="1"/>
          </p:cNvPicPr>
          <p:nvPr/>
        </p:nvPicPr>
        <p:blipFill rotWithShape="1">
          <a:blip r:embed="rId6">
            <a:extLst>
              <a:ext uri="{28A0092B-C50C-407E-A947-70E740481C1C}">
                <a14:useLocalDpi xmlns:a14="http://schemas.microsoft.com/office/drawing/2010/main" val="0"/>
              </a:ext>
            </a:extLst>
          </a:blip>
          <a:srcRect l="-5450" t="-91582" r="-7334" b="-89301"/>
          <a:stretch>
            <a:fillRect/>
          </a:stretch>
        </p:blipFill>
        <p:spPr>
          <a:xfrm>
            <a:off x="8923655" y="302713"/>
            <a:ext cx="2239010" cy="509905"/>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圆角矩形 5"/>
          <p:cNvSpPr/>
          <p:nvPr/>
        </p:nvSpPr>
        <p:spPr bwMode="auto">
          <a:xfrm>
            <a:off x="0" y="0"/>
            <a:ext cx="5350545" cy="6858000"/>
          </a:xfrm>
          <a:prstGeom prst="roundRect">
            <a:avLst>
              <a:gd name="adj" fmla="val 0"/>
            </a:avLst>
          </a:prstGeom>
          <a:blipFill>
            <a:blip r:embed="rId3"/>
            <a:srcRect/>
            <a:stretch>
              <a:fillRect l="-35591" r="-35422"/>
            </a:stretch>
          </a:blipFill>
          <a:ln w="38100">
            <a:noFill/>
            <a:round/>
          </a:ln>
          <a:effectLst/>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ctr" defTabSz="914400" rtl="0" eaLnBrk="0" fontAlgn="base" latinLnBrk="0" hangingPunct="0">
              <a:lnSpc>
                <a:spcPct val="15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latin typeface="Arial" panose="020B0604020202020204" pitchFamily="34" charset="0"/>
              <a:ea typeface="微软雅黑" panose="020B0503020204020204" charset="-122"/>
              <a:sym typeface="Arial" panose="020B0604020202020204" pitchFamily="34" charset="0"/>
            </a:endParaRPr>
          </a:p>
        </p:txBody>
      </p:sp>
      <p:sp>
        <p:nvSpPr>
          <p:cNvPr id="7" name="文本框 6"/>
          <p:cNvSpPr txBox="1"/>
          <p:nvPr/>
        </p:nvSpPr>
        <p:spPr bwMode="auto">
          <a:xfrm>
            <a:off x="5947930" y="210149"/>
            <a:ext cx="6006991" cy="1068562"/>
          </a:xfrm>
          <a:prstGeom prst="rect">
            <a:avLst/>
          </a:prstGeom>
          <a:noFill/>
        </p:spPr>
        <p:txBody>
          <a:bodyPr>
            <a:spAutoFit/>
          </a:bodyPr>
          <a:lstStyle>
            <a:defPPr>
              <a:defRPr lang="zh-CN"/>
            </a:defPPr>
            <a:lvl1pPr marR="0" eaLnBrk="0" hangingPunct="0">
              <a:lnSpc>
                <a:spcPct val="150000"/>
              </a:lnSpc>
              <a:buClrTx/>
              <a:buSzTx/>
              <a:buFontTx/>
              <a:defRPr kumimoji="0" sz="4400" b="1" strike="noStrike" cap="none" spc="0" normalizeH="0">
                <a:ln>
                  <a:noFill/>
                </a:ln>
                <a:solidFill>
                  <a:srgbClr val="000000">
                    <a:lumMod val="25000"/>
                    <a:lumOff val="75000"/>
                  </a:srgbClr>
                </a:solidFill>
                <a:effectLst/>
                <a:uLnTx/>
                <a:uFillTx/>
                <a:latin typeface="Arial" panose="020B0604020202020204" pitchFamily="34" charset="0"/>
                <a:ea typeface="微软雅黑" panose="020B0503020204020204" charset="-122"/>
              </a:defRPr>
            </a:lvl1pPr>
          </a:lstStyle>
          <a:p>
            <a:r>
              <a:rPr lang="zh-CN" altLang="en-US" sz="4800" dirty="0">
                <a:solidFill>
                  <a:srgbClr val="58A8DB"/>
                </a:solidFill>
                <a:sym typeface="Arial" panose="020B0604020202020204" pitchFamily="34" charset="0"/>
              </a:rPr>
              <a:t>目  录</a:t>
            </a:r>
          </a:p>
        </p:txBody>
      </p:sp>
      <p:sp>
        <p:nvSpPr>
          <p:cNvPr id="17" name="文本框 16"/>
          <p:cNvSpPr txBox="1"/>
          <p:nvPr/>
        </p:nvSpPr>
        <p:spPr>
          <a:xfrm>
            <a:off x="5947000" y="1049817"/>
            <a:ext cx="6008849" cy="820674"/>
          </a:xfrm>
          <a:prstGeom prst="rect">
            <a:avLst/>
          </a:prstGeom>
          <a:noFill/>
        </p:spPr>
        <p:txBody>
          <a:bodyPr>
            <a:spAutoFit/>
          </a:bodyPr>
          <a:lstStyle/>
          <a:p>
            <a:pPr marL="0" marR="0" lvl="0" indent="0" algn="l" defTabSz="914400" rtl="0" eaLnBrk="0" fontAlgn="base" latinLnBrk="0" hangingPunct="0">
              <a:lnSpc>
                <a:spcPct val="150000"/>
              </a:lnSpc>
              <a:spcBef>
                <a:spcPct val="0"/>
              </a:spcBef>
              <a:spcAft>
                <a:spcPct val="0"/>
              </a:spcAft>
              <a:buClrTx/>
              <a:buSzTx/>
              <a:buFontTx/>
              <a:buNone/>
              <a:defRPr/>
            </a:pPr>
            <a:r>
              <a:rPr kumimoji="0" lang="zh-CN" altLang="en-US" sz="3600" b="1" i="0" u="none" strike="noStrike" kern="1200" cap="none" spc="0" normalizeH="0" baseline="0" noProof="0" dirty="0">
                <a:ln>
                  <a:noFill/>
                </a:ln>
                <a:solidFill>
                  <a:srgbClr val="A9D5F8"/>
                </a:solidFill>
                <a:effectLst/>
                <a:uLnTx/>
                <a:uFillTx/>
                <a:latin typeface="Arial" panose="020B0604020202020204" pitchFamily="34" charset="0"/>
                <a:ea typeface="微软雅黑" panose="020B0503020204020204" charset="-122"/>
                <a:sym typeface="Arial" panose="020B0604020202020204" pitchFamily="34" charset="0"/>
              </a:rPr>
              <a:t>CONTENTS</a:t>
            </a:r>
          </a:p>
        </p:txBody>
      </p:sp>
      <p:sp>
        <p:nvSpPr>
          <p:cNvPr id="2" name="矩形 1"/>
          <p:cNvSpPr/>
          <p:nvPr/>
        </p:nvSpPr>
        <p:spPr>
          <a:xfrm>
            <a:off x="5302250" y="-30480"/>
            <a:ext cx="97155" cy="6888480"/>
          </a:xfrm>
          <a:prstGeom prst="rect">
            <a:avLst/>
          </a:prstGeom>
          <a:solidFill>
            <a:srgbClr val="04469C"/>
          </a:solidFill>
          <a:ln w="38100">
            <a:noFill/>
            <a:round/>
          </a:ln>
        </p:spPr>
        <p:style>
          <a:lnRef idx="2">
            <a:schemeClr val="accent1">
              <a:shade val="50000"/>
            </a:schemeClr>
          </a:lnRef>
          <a:fillRef idx="1">
            <a:schemeClr val="accent1"/>
          </a:fillRef>
          <a:effectRef idx="0">
            <a:schemeClr val="accent1"/>
          </a:effectRef>
          <a:fontRef idx="minor">
            <a:schemeClr val="lt1"/>
          </a:fontRef>
        </p:style>
        <p:txBody>
          <a:bodyPr rot="0" vert="horz" wrap="square" lIns="91440" tIns="45720" rIns="91440" bIns="45720" numCol="1" spcCol="0" rtlCol="0" fromWordArt="0" anchor="t" anchorCtr="0" forceAA="0" compatLnSpc="1">
            <a:noAutofit/>
          </a:bodyPr>
          <a:lstStyle/>
          <a:p>
            <a:pPr algn="ctr"/>
            <a:endParaRPr lang="zh-CN" altLang="en-US"/>
          </a:p>
        </p:txBody>
      </p:sp>
      <p:sp>
        <p:nvSpPr>
          <p:cNvPr id="3" name="椭圆 2"/>
          <p:cNvSpPr/>
          <p:nvPr/>
        </p:nvSpPr>
        <p:spPr>
          <a:xfrm>
            <a:off x="6042025" y="2161540"/>
            <a:ext cx="681990" cy="681990"/>
          </a:xfrm>
          <a:prstGeom prst="ellipse">
            <a:avLst/>
          </a:prstGeom>
          <a:solidFill>
            <a:schemeClr val="bg2"/>
          </a:solidFill>
          <a:ln w="38100">
            <a:noFill/>
            <a:round/>
          </a:ln>
        </p:spPr>
        <p:style>
          <a:lnRef idx="2">
            <a:schemeClr val="accent1">
              <a:shade val="50000"/>
            </a:schemeClr>
          </a:lnRef>
          <a:fillRef idx="1">
            <a:schemeClr val="accent1"/>
          </a:fillRef>
          <a:effectRef idx="0">
            <a:schemeClr val="accent1"/>
          </a:effectRef>
          <a:fontRef idx="minor">
            <a:schemeClr val="lt1"/>
          </a:fontRef>
        </p:style>
        <p:txBody>
          <a:bodyPr rot="0" vert="horz" wrap="square" lIns="91440" tIns="45720" rIns="91440" bIns="45720" numCol="1" spcCol="0" rtlCol="0" fromWordArt="0" anchor="t" anchorCtr="0" forceAA="0" compatLnSpc="1">
            <a:noAutofit/>
          </a:bodyPr>
          <a:lstStyle/>
          <a:p>
            <a:pPr algn="ctr"/>
            <a:endParaRPr lang="zh-CN" altLang="en-US"/>
          </a:p>
        </p:txBody>
      </p:sp>
      <p:sp>
        <p:nvSpPr>
          <p:cNvPr id="10" name="椭圆 9"/>
          <p:cNvSpPr/>
          <p:nvPr/>
        </p:nvSpPr>
        <p:spPr>
          <a:xfrm>
            <a:off x="6135370" y="2254885"/>
            <a:ext cx="494665" cy="494665"/>
          </a:xfrm>
          <a:prstGeom prst="ellipse">
            <a:avLst/>
          </a:prstGeom>
          <a:solidFill>
            <a:srgbClr val="0070C0"/>
          </a:solidFill>
          <a:ln w="38100">
            <a:noFill/>
            <a:round/>
          </a:ln>
        </p:spPr>
        <p:style>
          <a:lnRef idx="2">
            <a:schemeClr val="accent1">
              <a:shade val="50000"/>
            </a:schemeClr>
          </a:lnRef>
          <a:fillRef idx="1">
            <a:schemeClr val="accent1"/>
          </a:fillRef>
          <a:effectRef idx="0">
            <a:schemeClr val="accent1"/>
          </a:effectRef>
          <a:fontRef idx="minor">
            <a:schemeClr val="lt1"/>
          </a:fontRef>
        </p:style>
        <p:txBody>
          <a:bodyPr rot="0" vert="horz" wrap="square" lIns="91440" tIns="45720" rIns="91440" bIns="45720" numCol="1" spcCol="0" rtlCol="0" fromWordArt="0" anchor="t" anchorCtr="0" forceAA="0" compatLnSpc="1">
            <a:noAutofit/>
          </a:bodyPr>
          <a:lstStyle/>
          <a:p>
            <a:pPr algn="ctr"/>
            <a:endParaRPr lang="zh-CN" altLang="en-US"/>
          </a:p>
        </p:txBody>
      </p:sp>
      <p:sp>
        <p:nvSpPr>
          <p:cNvPr id="18" name="文本框 17"/>
          <p:cNvSpPr txBox="1"/>
          <p:nvPr/>
        </p:nvSpPr>
        <p:spPr>
          <a:xfrm>
            <a:off x="6228715" y="2308860"/>
            <a:ext cx="307975" cy="386080"/>
          </a:xfrm>
          <a:prstGeom prst="rect">
            <a:avLst/>
          </a:prstGeom>
          <a:noFill/>
        </p:spPr>
        <p:txBody>
          <a:bodyPr wrap="none" rtlCol="0">
            <a:spAutoFit/>
          </a:bodyPr>
          <a:lstStyle/>
          <a:p>
            <a:pPr indent="0">
              <a:lnSpc>
                <a:spcPct val="120000"/>
              </a:lnSpc>
              <a:buFont typeface="Wingdings" panose="05000000000000000000" pitchFamily="2" charset="2"/>
              <a:buNone/>
            </a:pPr>
            <a:r>
              <a:rPr lang="en-US" altLang="zh-CN" sz="1600" b="1" dirty="0">
                <a:solidFill>
                  <a:schemeClr val="bg1"/>
                </a:solidFill>
                <a:latin typeface="微软雅黑" panose="020B0503020204020204" charset="-122"/>
                <a:ea typeface="微软雅黑" panose="020B0503020204020204" charset="-122"/>
              </a:rPr>
              <a:t>1</a:t>
            </a:r>
          </a:p>
        </p:txBody>
      </p:sp>
      <p:sp>
        <p:nvSpPr>
          <p:cNvPr id="19" name="椭圆 18"/>
          <p:cNvSpPr/>
          <p:nvPr/>
        </p:nvSpPr>
        <p:spPr>
          <a:xfrm>
            <a:off x="6042025" y="3098165"/>
            <a:ext cx="681990" cy="681990"/>
          </a:xfrm>
          <a:prstGeom prst="ellipse">
            <a:avLst/>
          </a:prstGeom>
          <a:solidFill>
            <a:schemeClr val="bg2"/>
          </a:solidFill>
          <a:ln w="38100">
            <a:noFill/>
            <a:round/>
          </a:ln>
        </p:spPr>
        <p:style>
          <a:lnRef idx="2">
            <a:schemeClr val="accent1">
              <a:shade val="50000"/>
            </a:schemeClr>
          </a:lnRef>
          <a:fillRef idx="1">
            <a:schemeClr val="accent1"/>
          </a:fillRef>
          <a:effectRef idx="0">
            <a:schemeClr val="accent1"/>
          </a:effectRef>
          <a:fontRef idx="minor">
            <a:schemeClr val="lt1"/>
          </a:fontRef>
        </p:style>
        <p:txBody>
          <a:bodyPr rot="0" vert="horz" wrap="square" lIns="91440" tIns="45720" rIns="91440" bIns="45720" numCol="1" spcCol="0" rtlCol="0" fromWordArt="0" anchor="t" anchorCtr="0" forceAA="0" compatLnSpc="1">
            <a:noAutofit/>
          </a:bodyPr>
          <a:lstStyle/>
          <a:p>
            <a:pPr algn="ctr"/>
            <a:endParaRPr lang="zh-CN" altLang="en-US"/>
          </a:p>
        </p:txBody>
      </p:sp>
      <p:sp>
        <p:nvSpPr>
          <p:cNvPr id="20" name="椭圆 19"/>
          <p:cNvSpPr/>
          <p:nvPr/>
        </p:nvSpPr>
        <p:spPr>
          <a:xfrm>
            <a:off x="6135370" y="3191510"/>
            <a:ext cx="494665" cy="494665"/>
          </a:xfrm>
          <a:prstGeom prst="ellipse">
            <a:avLst/>
          </a:prstGeom>
          <a:solidFill>
            <a:schemeClr val="bg1">
              <a:lumMod val="65000"/>
            </a:schemeClr>
          </a:solidFill>
          <a:ln w="38100">
            <a:noFill/>
            <a:round/>
          </a:ln>
        </p:spPr>
        <p:style>
          <a:lnRef idx="2">
            <a:schemeClr val="accent1">
              <a:shade val="50000"/>
            </a:schemeClr>
          </a:lnRef>
          <a:fillRef idx="1">
            <a:schemeClr val="accent1"/>
          </a:fillRef>
          <a:effectRef idx="0">
            <a:schemeClr val="accent1"/>
          </a:effectRef>
          <a:fontRef idx="minor">
            <a:schemeClr val="lt1"/>
          </a:fontRef>
        </p:style>
        <p:txBody>
          <a:bodyPr rot="0" vert="horz" wrap="square" lIns="91440" tIns="45720" rIns="91440" bIns="45720" numCol="1" spcCol="0" rtlCol="0" fromWordArt="0" anchor="t" anchorCtr="0" forceAA="0" compatLnSpc="1">
            <a:noAutofit/>
          </a:bodyPr>
          <a:lstStyle/>
          <a:p>
            <a:pPr algn="ctr"/>
            <a:endParaRPr lang="zh-CN" altLang="en-US"/>
          </a:p>
        </p:txBody>
      </p:sp>
      <p:sp>
        <p:nvSpPr>
          <p:cNvPr id="22" name="文本框 21"/>
          <p:cNvSpPr txBox="1"/>
          <p:nvPr/>
        </p:nvSpPr>
        <p:spPr>
          <a:xfrm>
            <a:off x="6228715" y="3245485"/>
            <a:ext cx="307975" cy="386080"/>
          </a:xfrm>
          <a:prstGeom prst="rect">
            <a:avLst/>
          </a:prstGeom>
          <a:noFill/>
        </p:spPr>
        <p:txBody>
          <a:bodyPr wrap="none" rtlCol="0">
            <a:spAutoFit/>
          </a:bodyPr>
          <a:lstStyle/>
          <a:p>
            <a:pPr indent="0">
              <a:lnSpc>
                <a:spcPct val="120000"/>
              </a:lnSpc>
              <a:buFont typeface="Wingdings" panose="05000000000000000000" pitchFamily="2" charset="2"/>
              <a:buNone/>
            </a:pPr>
            <a:r>
              <a:rPr lang="en-US" altLang="zh-CN" sz="1600" b="1" dirty="0">
                <a:solidFill>
                  <a:schemeClr val="bg1"/>
                </a:solidFill>
                <a:latin typeface="微软雅黑" panose="020B0503020204020204" charset="-122"/>
                <a:ea typeface="微软雅黑" panose="020B0503020204020204" charset="-122"/>
              </a:rPr>
              <a:t>2</a:t>
            </a:r>
          </a:p>
        </p:txBody>
      </p:sp>
      <p:sp>
        <p:nvSpPr>
          <p:cNvPr id="23" name="椭圆 22"/>
          <p:cNvSpPr/>
          <p:nvPr/>
        </p:nvSpPr>
        <p:spPr>
          <a:xfrm>
            <a:off x="6042025" y="4034155"/>
            <a:ext cx="681990" cy="681990"/>
          </a:xfrm>
          <a:prstGeom prst="ellipse">
            <a:avLst/>
          </a:prstGeom>
          <a:solidFill>
            <a:schemeClr val="bg2"/>
          </a:solidFill>
          <a:ln w="38100">
            <a:noFill/>
            <a:round/>
          </a:ln>
        </p:spPr>
        <p:style>
          <a:lnRef idx="2">
            <a:schemeClr val="accent1">
              <a:shade val="50000"/>
            </a:schemeClr>
          </a:lnRef>
          <a:fillRef idx="1">
            <a:schemeClr val="accent1"/>
          </a:fillRef>
          <a:effectRef idx="0">
            <a:schemeClr val="accent1"/>
          </a:effectRef>
          <a:fontRef idx="minor">
            <a:schemeClr val="lt1"/>
          </a:fontRef>
        </p:style>
        <p:txBody>
          <a:bodyPr rot="0" vert="horz" wrap="square" lIns="91440" tIns="45720" rIns="91440" bIns="45720" numCol="1" spcCol="0" rtlCol="0" fromWordArt="0" anchor="t" anchorCtr="0" forceAA="0" compatLnSpc="1">
            <a:noAutofit/>
          </a:bodyPr>
          <a:lstStyle/>
          <a:p>
            <a:pPr algn="ctr"/>
            <a:endParaRPr lang="zh-CN" altLang="en-US"/>
          </a:p>
        </p:txBody>
      </p:sp>
      <p:sp>
        <p:nvSpPr>
          <p:cNvPr id="24" name="椭圆 23"/>
          <p:cNvSpPr/>
          <p:nvPr/>
        </p:nvSpPr>
        <p:spPr>
          <a:xfrm>
            <a:off x="6135370" y="4127500"/>
            <a:ext cx="494665" cy="494665"/>
          </a:xfrm>
          <a:prstGeom prst="ellipse">
            <a:avLst/>
          </a:prstGeom>
          <a:solidFill>
            <a:schemeClr val="bg1">
              <a:lumMod val="65000"/>
            </a:schemeClr>
          </a:solidFill>
          <a:ln w="38100">
            <a:noFill/>
            <a:round/>
          </a:ln>
        </p:spPr>
        <p:style>
          <a:lnRef idx="2">
            <a:schemeClr val="accent1">
              <a:shade val="50000"/>
            </a:schemeClr>
          </a:lnRef>
          <a:fillRef idx="1">
            <a:schemeClr val="accent1"/>
          </a:fillRef>
          <a:effectRef idx="0">
            <a:schemeClr val="accent1"/>
          </a:effectRef>
          <a:fontRef idx="minor">
            <a:schemeClr val="lt1"/>
          </a:fontRef>
        </p:style>
        <p:txBody>
          <a:bodyPr rot="0" vert="horz" wrap="square" lIns="91440" tIns="45720" rIns="91440" bIns="45720" numCol="1" spcCol="0" rtlCol="0" fromWordArt="0" anchor="t" anchorCtr="0" forceAA="0" compatLnSpc="1">
            <a:noAutofit/>
          </a:bodyPr>
          <a:lstStyle/>
          <a:p>
            <a:pPr algn="ctr"/>
            <a:endParaRPr lang="zh-CN" altLang="en-US"/>
          </a:p>
        </p:txBody>
      </p:sp>
      <p:sp>
        <p:nvSpPr>
          <p:cNvPr id="25" name="文本框 24"/>
          <p:cNvSpPr txBox="1"/>
          <p:nvPr/>
        </p:nvSpPr>
        <p:spPr>
          <a:xfrm>
            <a:off x="6228715" y="4181475"/>
            <a:ext cx="307975" cy="386080"/>
          </a:xfrm>
          <a:prstGeom prst="rect">
            <a:avLst/>
          </a:prstGeom>
          <a:noFill/>
        </p:spPr>
        <p:txBody>
          <a:bodyPr wrap="none" rtlCol="0">
            <a:spAutoFit/>
          </a:bodyPr>
          <a:lstStyle/>
          <a:p>
            <a:pPr indent="0">
              <a:lnSpc>
                <a:spcPct val="120000"/>
              </a:lnSpc>
              <a:buFont typeface="Wingdings" panose="05000000000000000000" pitchFamily="2" charset="2"/>
              <a:buNone/>
            </a:pPr>
            <a:r>
              <a:rPr lang="en-US" altLang="zh-CN" sz="1600" b="1" dirty="0">
                <a:solidFill>
                  <a:schemeClr val="bg1"/>
                </a:solidFill>
                <a:latin typeface="微软雅黑" panose="020B0503020204020204" charset="-122"/>
                <a:ea typeface="微软雅黑" panose="020B0503020204020204" charset="-122"/>
              </a:rPr>
              <a:t>3</a:t>
            </a:r>
          </a:p>
        </p:txBody>
      </p:sp>
      <p:sp>
        <p:nvSpPr>
          <p:cNvPr id="4" name="矩形 23"/>
          <p:cNvSpPr>
            <a:spLocks noChangeArrowheads="1"/>
          </p:cNvSpPr>
          <p:nvPr/>
        </p:nvSpPr>
        <p:spPr bwMode="auto">
          <a:xfrm>
            <a:off x="6990080" y="3133090"/>
            <a:ext cx="4502150" cy="539750"/>
          </a:xfrm>
          <a:prstGeom prst="rect">
            <a:avLst/>
          </a:prstGeom>
          <a:noFill/>
          <a:ln>
            <a:noFill/>
          </a:ln>
          <a:extLst>
            <a:ext uri="{909E8E84-426E-40DD-AFC4-6F175D3DCCD1}">
              <a14:hiddenFill xmlns:a14="http://schemas.microsoft.com/office/drawing/2010/main">
                <a:solidFill>
                  <a:srgbClr val="FFFFFF"/>
                </a:solidFill>
              </a14:hiddenFill>
            </a:ext>
          </a:extLst>
        </p:spPr>
        <p:txBody>
          <a:bodyPr anchor="ctr">
            <a:no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lvl="0" algn="l" eaLnBrk="0" hangingPunct="0">
              <a:lnSpc>
                <a:spcPct val="150000"/>
              </a:lnSpc>
              <a:buClrTx/>
              <a:buSzTx/>
              <a:buFontTx/>
              <a:defRPr/>
            </a:pPr>
            <a:r>
              <a:rPr lang="zh-CN" altLang="en-US" sz="2400" b="1" dirty="0">
                <a:solidFill>
                  <a:schemeClr val="bg1">
                    <a:lumMod val="65000"/>
                  </a:schemeClr>
                </a:solidFill>
                <a:latin typeface="微软雅黑" panose="020B0503020204020204" charset="-122"/>
                <a:ea typeface="微软雅黑" panose="020B0503020204020204" charset="-122"/>
                <a:sym typeface="+mn-lt"/>
              </a:rPr>
              <a:t>研究目的</a:t>
            </a:r>
          </a:p>
        </p:txBody>
      </p:sp>
      <p:sp>
        <p:nvSpPr>
          <p:cNvPr id="8" name="矩形 7"/>
          <p:cNvSpPr/>
          <p:nvPr/>
        </p:nvSpPr>
        <p:spPr bwMode="auto">
          <a:xfrm>
            <a:off x="6990080" y="4034155"/>
            <a:ext cx="4319905" cy="539750"/>
          </a:xfrm>
          <a:prstGeom prst="rect">
            <a:avLst/>
          </a:prstGeom>
          <a:noFill/>
          <a:ln>
            <a:noFill/>
          </a:ln>
          <a:extLst>
            <a:ext uri="{909E8E84-426E-40DD-AFC4-6F175D3DCCD1}">
              <a14:hiddenFill xmlns:a14="http://schemas.microsoft.com/office/drawing/2010/main">
                <a:solidFill>
                  <a:srgbClr val="FFFFFF"/>
                </a:solidFill>
              </a14:hiddenFill>
            </a:ext>
          </a:extLst>
        </p:spPr>
        <p:txBody>
          <a:bodyPr anchor="ctr">
            <a:no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lvl="0" algn="l" eaLnBrk="0" hangingPunct="0">
              <a:lnSpc>
                <a:spcPct val="150000"/>
              </a:lnSpc>
              <a:buClrTx/>
              <a:buSzTx/>
              <a:buFontTx/>
              <a:defRPr/>
            </a:pPr>
            <a:r>
              <a:rPr lang="zh-CN" altLang="en-US" sz="2400" b="1" dirty="0">
                <a:solidFill>
                  <a:schemeClr val="bg1">
                    <a:lumMod val="65000"/>
                  </a:schemeClr>
                </a:solidFill>
                <a:latin typeface="微软雅黑" panose="020B0503020204020204" charset="-122"/>
                <a:ea typeface="微软雅黑" panose="020B0503020204020204" charset="-122"/>
                <a:sym typeface="+mn-lt"/>
              </a:rPr>
              <a:t>研究方法</a:t>
            </a:r>
          </a:p>
        </p:txBody>
      </p:sp>
      <p:sp>
        <p:nvSpPr>
          <p:cNvPr id="9" name="矩形 23"/>
          <p:cNvSpPr>
            <a:spLocks noChangeArrowheads="1"/>
          </p:cNvSpPr>
          <p:nvPr/>
        </p:nvSpPr>
        <p:spPr bwMode="auto">
          <a:xfrm>
            <a:off x="6990080" y="2232025"/>
            <a:ext cx="4126865" cy="539750"/>
          </a:xfrm>
          <a:prstGeom prst="rect">
            <a:avLst/>
          </a:prstGeom>
          <a:noFill/>
          <a:ln>
            <a:noFill/>
          </a:ln>
          <a:extLst>
            <a:ext uri="{909E8E84-426E-40DD-AFC4-6F175D3DCCD1}">
              <a14:hiddenFill xmlns:a14="http://schemas.microsoft.com/office/drawing/2010/main">
                <a:solidFill>
                  <a:srgbClr val="FFFFFF"/>
                </a:solidFill>
              </a14:hiddenFill>
            </a:ext>
          </a:extLst>
        </p:spPr>
        <p:txBody>
          <a:bodyPr anchor="ctr">
            <a:no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lvl="0" algn="l" eaLnBrk="0" hangingPunct="0">
              <a:lnSpc>
                <a:spcPct val="150000"/>
              </a:lnSpc>
              <a:buClrTx/>
              <a:buSzTx/>
              <a:buFontTx/>
              <a:defRPr/>
            </a:pPr>
            <a:r>
              <a:rPr lang="zh-CN" altLang="en-US" sz="2400" b="1" dirty="0">
                <a:solidFill>
                  <a:srgbClr val="0070C0"/>
                </a:solidFill>
                <a:latin typeface="微软雅黑" panose="020B0503020204020204" charset="-122"/>
                <a:ea typeface="微软雅黑" panose="020B0503020204020204" charset="-122"/>
                <a:sym typeface="+mn-lt"/>
              </a:rPr>
              <a:t>背景介绍</a:t>
            </a:r>
          </a:p>
        </p:txBody>
      </p:sp>
      <p:sp>
        <p:nvSpPr>
          <p:cNvPr id="5" name="椭圆 4"/>
          <p:cNvSpPr/>
          <p:nvPr/>
        </p:nvSpPr>
        <p:spPr>
          <a:xfrm>
            <a:off x="6042025" y="4935220"/>
            <a:ext cx="681990" cy="681990"/>
          </a:xfrm>
          <a:prstGeom prst="ellipse">
            <a:avLst/>
          </a:prstGeom>
          <a:solidFill>
            <a:schemeClr val="bg2"/>
          </a:solidFill>
          <a:ln w="38100">
            <a:noFill/>
            <a:round/>
          </a:ln>
        </p:spPr>
        <p:style>
          <a:lnRef idx="2">
            <a:schemeClr val="accent1">
              <a:shade val="50000"/>
            </a:schemeClr>
          </a:lnRef>
          <a:fillRef idx="1">
            <a:schemeClr val="accent1"/>
          </a:fillRef>
          <a:effectRef idx="0">
            <a:schemeClr val="accent1"/>
          </a:effectRef>
          <a:fontRef idx="minor">
            <a:schemeClr val="lt1"/>
          </a:fontRef>
        </p:style>
        <p:txBody>
          <a:bodyPr rot="0" vert="horz" wrap="square" lIns="91440" tIns="45720" rIns="91440" bIns="45720" numCol="1" spcCol="0" rtlCol="0" fromWordArt="0" anchor="t" anchorCtr="0" forceAA="0" compatLnSpc="1">
            <a:noAutofit/>
          </a:bodyPr>
          <a:lstStyle/>
          <a:p>
            <a:pPr algn="ctr"/>
            <a:endParaRPr lang="zh-CN" altLang="en-US"/>
          </a:p>
        </p:txBody>
      </p:sp>
      <p:sp>
        <p:nvSpPr>
          <p:cNvPr id="11" name="椭圆 10"/>
          <p:cNvSpPr/>
          <p:nvPr/>
        </p:nvSpPr>
        <p:spPr>
          <a:xfrm>
            <a:off x="6135370" y="5028565"/>
            <a:ext cx="494665" cy="494665"/>
          </a:xfrm>
          <a:prstGeom prst="ellipse">
            <a:avLst/>
          </a:prstGeom>
          <a:solidFill>
            <a:schemeClr val="bg1">
              <a:lumMod val="65000"/>
            </a:schemeClr>
          </a:solidFill>
          <a:ln w="38100">
            <a:noFill/>
            <a:round/>
          </a:ln>
        </p:spPr>
        <p:style>
          <a:lnRef idx="2">
            <a:schemeClr val="accent1">
              <a:shade val="50000"/>
            </a:schemeClr>
          </a:lnRef>
          <a:fillRef idx="1">
            <a:schemeClr val="accent1"/>
          </a:fillRef>
          <a:effectRef idx="0">
            <a:schemeClr val="accent1"/>
          </a:effectRef>
          <a:fontRef idx="minor">
            <a:schemeClr val="lt1"/>
          </a:fontRef>
        </p:style>
        <p:txBody>
          <a:bodyPr rot="0" vert="horz" wrap="square" lIns="91440" tIns="45720" rIns="91440" bIns="45720" numCol="1" spcCol="0" rtlCol="0" fromWordArt="0" anchor="t" anchorCtr="0" forceAA="0" compatLnSpc="1">
            <a:noAutofit/>
          </a:bodyPr>
          <a:lstStyle/>
          <a:p>
            <a:pPr algn="ctr"/>
            <a:endParaRPr lang="zh-CN" altLang="en-US"/>
          </a:p>
        </p:txBody>
      </p:sp>
      <p:sp>
        <p:nvSpPr>
          <p:cNvPr id="12" name="文本框 11"/>
          <p:cNvSpPr txBox="1"/>
          <p:nvPr/>
        </p:nvSpPr>
        <p:spPr>
          <a:xfrm>
            <a:off x="6228715" y="5082540"/>
            <a:ext cx="307975" cy="386080"/>
          </a:xfrm>
          <a:prstGeom prst="rect">
            <a:avLst/>
          </a:prstGeom>
          <a:noFill/>
        </p:spPr>
        <p:txBody>
          <a:bodyPr wrap="none" rtlCol="0">
            <a:spAutoFit/>
          </a:bodyPr>
          <a:lstStyle/>
          <a:p>
            <a:pPr indent="0">
              <a:lnSpc>
                <a:spcPct val="120000"/>
              </a:lnSpc>
              <a:buFont typeface="Wingdings" panose="05000000000000000000" pitchFamily="2" charset="2"/>
              <a:buNone/>
            </a:pPr>
            <a:r>
              <a:rPr lang="en-US" altLang="zh-CN" sz="1600" b="1" dirty="0">
                <a:solidFill>
                  <a:schemeClr val="bg1"/>
                </a:solidFill>
                <a:latin typeface="微软雅黑" panose="020B0503020204020204" charset="-122"/>
                <a:ea typeface="微软雅黑" panose="020B0503020204020204" charset="-122"/>
              </a:rPr>
              <a:t>4</a:t>
            </a:r>
          </a:p>
        </p:txBody>
      </p:sp>
      <p:sp>
        <p:nvSpPr>
          <p:cNvPr id="13" name="矩形 12"/>
          <p:cNvSpPr/>
          <p:nvPr/>
        </p:nvSpPr>
        <p:spPr bwMode="auto">
          <a:xfrm>
            <a:off x="6990080" y="4935220"/>
            <a:ext cx="4319905" cy="539750"/>
          </a:xfrm>
          <a:prstGeom prst="rect">
            <a:avLst/>
          </a:prstGeom>
          <a:noFill/>
          <a:ln>
            <a:noFill/>
          </a:ln>
          <a:extLst>
            <a:ext uri="{909E8E84-426E-40DD-AFC4-6F175D3DCCD1}">
              <a14:hiddenFill xmlns:a14="http://schemas.microsoft.com/office/drawing/2010/main">
                <a:solidFill>
                  <a:srgbClr val="FFFFFF"/>
                </a:solidFill>
              </a14:hiddenFill>
            </a:ext>
          </a:extLst>
        </p:spPr>
        <p:txBody>
          <a:bodyPr anchor="ctr">
            <a:no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lvl="0" algn="l" eaLnBrk="0" hangingPunct="0">
              <a:lnSpc>
                <a:spcPct val="150000"/>
              </a:lnSpc>
              <a:buClrTx/>
              <a:buSzTx/>
              <a:buFontTx/>
              <a:defRPr/>
            </a:pPr>
            <a:r>
              <a:rPr lang="zh-CN" altLang="en-US" sz="2400" b="1" dirty="0">
                <a:solidFill>
                  <a:schemeClr val="bg1">
                    <a:lumMod val="65000"/>
                  </a:schemeClr>
                </a:solidFill>
                <a:latin typeface="微软雅黑" panose="020B0503020204020204" charset="-122"/>
                <a:ea typeface="微软雅黑" panose="020B0503020204020204" charset="-122"/>
                <a:sym typeface="+mn-lt"/>
              </a:rPr>
              <a:t>仿真结果</a:t>
            </a:r>
          </a:p>
        </p:txBody>
      </p:sp>
      <p:sp>
        <p:nvSpPr>
          <p:cNvPr id="14" name="椭圆 13"/>
          <p:cNvSpPr/>
          <p:nvPr/>
        </p:nvSpPr>
        <p:spPr>
          <a:xfrm>
            <a:off x="6042025" y="5836285"/>
            <a:ext cx="681990" cy="681990"/>
          </a:xfrm>
          <a:prstGeom prst="ellipse">
            <a:avLst/>
          </a:prstGeom>
          <a:solidFill>
            <a:schemeClr val="bg2"/>
          </a:solidFill>
          <a:ln w="38100">
            <a:noFill/>
            <a:round/>
          </a:ln>
        </p:spPr>
        <p:style>
          <a:lnRef idx="2">
            <a:schemeClr val="accent1">
              <a:shade val="50000"/>
            </a:schemeClr>
          </a:lnRef>
          <a:fillRef idx="1">
            <a:schemeClr val="accent1"/>
          </a:fillRef>
          <a:effectRef idx="0">
            <a:schemeClr val="accent1"/>
          </a:effectRef>
          <a:fontRef idx="minor">
            <a:schemeClr val="lt1"/>
          </a:fontRef>
        </p:style>
        <p:txBody>
          <a:bodyPr rot="0" vert="horz" wrap="square" lIns="91440" tIns="45720" rIns="91440" bIns="45720" numCol="1" spcCol="0" rtlCol="0" fromWordArt="0" anchor="t" anchorCtr="0" forceAA="0" compatLnSpc="1">
            <a:noAutofit/>
          </a:bodyPr>
          <a:lstStyle/>
          <a:p>
            <a:pPr algn="ctr"/>
            <a:endParaRPr lang="zh-CN" altLang="en-US"/>
          </a:p>
        </p:txBody>
      </p:sp>
      <p:sp>
        <p:nvSpPr>
          <p:cNvPr id="15" name="椭圆 14"/>
          <p:cNvSpPr/>
          <p:nvPr/>
        </p:nvSpPr>
        <p:spPr>
          <a:xfrm>
            <a:off x="6135370" y="5929630"/>
            <a:ext cx="494665" cy="494665"/>
          </a:xfrm>
          <a:prstGeom prst="ellipse">
            <a:avLst/>
          </a:prstGeom>
          <a:solidFill>
            <a:schemeClr val="bg1">
              <a:lumMod val="65000"/>
            </a:schemeClr>
          </a:solidFill>
          <a:ln w="38100">
            <a:noFill/>
            <a:round/>
          </a:ln>
        </p:spPr>
        <p:style>
          <a:lnRef idx="2">
            <a:schemeClr val="accent1">
              <a:shade val="50000"/>
            </a:schemeClr>
          </a:lnRef>
          <a:fillRef idx="1">
            <a:schemeClr val="accent1"/>
          </a:fillRef>
          <a:effectRef idx="0">
            <a:schemeClr val="accent1"/>
          </a:effectRef>
          <a:fontRef idx="minor">
            <a:schemeClr val="lt1"/>
          </a:fontRef>
        </p:style>
        <p:txBody>
          <a:bodyPr rot="0" vert="horz" wrap="square" lIns="91440" tIns="45720" rIns="91440" bIns="45720" numCol="1" spcCol="0" rtlCol="0" fromWordArt="0" anchor="t" anchorCtr="0" forceAA="0" compatLnSpc="1">
            <a:noAutofit/>
          </a:bodyPr>
          <a:lstStyle/>
          <a:p>
            <a:pPr algn="ctr"/>
            <a:endParaRPr lang="zh-CN" altLang="en-US"/>
          </a:p>
        </p:txBody>
      </p:sp>
      <p:sp>
        <p:nvSpPr>
          <p:cNvPr id="16" name="文本框 15"/>
          <p:cNvSpPr txBox="1"/>
          <p:nvPr/>
        </p:nvSpPr>
        <p:spPr>
          <a:xfrm>
            <a:off x="6228715" y="5983605"/>
            <a:ext cx="307975" cy="386080"/>
          </a:xfrm>
          <a:prstGeom prst="rect">
            <a:avLst/>
          </a:prstGeom>
          <a:noFill/>
        </p:spPr>
        <p:txBody>
          <a:bodyPr wrap="none" rtlCol="0">
            <a:spAutoFit/>
          </a:bodyPr>
          <a:lstStyle/>
          <a:p>
            <a:pPr indent="0">
              <a:lnSpc>
                <a:spcPct val="120000"/>
              </a:lnSpc>
              <a:buFont typeface="Wingdings" panose="05000000000000000000" pitchFamily="2" charset="2"/>
              <a:buNone/>
            </a:pPr>
            <a:r>
              <a:rPr lang="en-US" altLang="zh-CN" sz="1600" b="1" dirty="0">
                <a:solidFill>
                  <a:schemeClr val="bg1"/>
                </a:solidFill>
                <a:latin typeface="微软雅黑" panose="020B0503020204020204" charset="-122"/>
                <a:ea typeface="微软雅黑" panose="020B0503020204020204" charset="-122"/>
              </a:rPr>
              <a:t>5</a:t>
            </a:r>
          </a:p>
        </p:txBody>
      </p:sp>
      <p:sp>
        <p:nvSpPr>
          <p:cNvPr id="21" name="矩形 20"/>
          <p:cNvSpPr/>
          <p:nvPr/>
        </p:nvSpPr>
        <p:spPr bwMode="auto">
          <a:xfrm>
            <a:off x="6990080" y="5836285"/>
            <a:ext cx="4319905" cy="539750"/>
          </a:xfrm>
          <a:prstGeom prst="rect">
            <a:avLst/>
          </a:prstGeom>
          <a:noFill/>
          <a:ln>
            <a:noFill/>
          </a:ln>
          <a:extLst>
            <a:ext uri="{909E8E84-426E-40DD-AFC4-6F175D3DCCD1}">
              <a14:hiddenFill xmlns:a14="http://schemas.microsoft.com/office/drawing/2010/main">
                <a:solidFill>
                  <a:srgbClr val="FFFFFF"/>
                </a:solidFill>
              </a14:hiddenFill>
            </a:ext>
          </a:extLst>
        </p:spPr>
        <p:txBody>
          <a:bodyPr anchor="ctr">
            <a:no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lvl="0" algn="l" eaLnBrk="0" hangingPunct="0">
              <a:lnSpc>
                <a:spcPct val="150000"/>
              </a:lnSpc>
              <a:buClrTx/>
              <a:buSzTx/>
              <a:buFontTx/>
              <a:defRPr/>
            </a:pPr>
            <a:r>
              <a:rPr lang="zh-CN" altLang="en-US" sz="2400" b="1" dirty="0">
                <a:solidFill>
                  <a:schemeClr val="bg1">
                    <a:lumMod val="65000"/>
                  </a:schemeClr>
                </a:solidFill>
                <a:latin typeface="微软雅黑" panose="020B0503020204020204" charset="-122"/>
                <a:ea typeface="微软雅黑" panose="020B0503020204020204" charset="-122"/>
                <a:sym typeface="+mn-lt"/>
              </a:rPr>
              <a:t>结论</a:t>
            </a:r>
          </a:p>
        </p:txBody>
      </p:sp>
    </p:spTree>
    <p:custDataLst>
      <p:tags r:id="rId1"/>
    </p:custData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txBox="1"/>
          <p:nvPr/>
        </p:nvSpPr>
        <p:spPr>
          <a:xfrm>
            <a:off x="1203749" y="201342"/>
            <a:ext cx="9501344" cy="551420"/>
          </a:xfrm>
          <a:prstGeom prst="rect">
            <a:avLst/>
          </a:prstGeom>
        </p:spPr>
        <p:txBody>
          <a:bodyPr vert="horz" lIns="121698" tIns="60849" rIns="121698" bIns="60849" rtlCol="0" anchor="ctr"/>
          <a:lstStyle>
            <a:lvl1pPr algn="l" defTabSz="912495" rtl="0" eaLnBrk="1" latinLnBrk="0" hangingPunct="1">
              <a:lnSpc>
                <a:spcPct val="90000"/>
              </a:lnSpc>
              <a:spcBef>
                <a:spcPct val="0"/>
              </a:spcBef>
              <a:buNone/>
              <a:defRPr sz="2800" b="1" kern="1200">
                <a:solidFill>
                  <a:srgbClr val="053E80"/>
                </a:solidFill>
                <a:latin typeface="微软雅黑" panose="020B0503020204020204" charset="-122"/>
                <a:ea typeface="微软雅黑" panose="020B0503020204020204" charset="-122"/>
                <a:cs typeface="+mj-cs"/>
              </a:defRPr>
            </a:lvl1pPr>
          </a:lstStyle>
          <a:p>
            <a:pPr lvl="0" algn="l">
              <a:buClrTx/>
              <a:buSzTx/>
              <a:buFontTx/>
              <a:defRPr/>
            </a:pPr>
            <a:r>
              <a:rPr lang="zh-CN" altLang="en-US" sz="2800" dirty="0">
                <a:solidFill>
                  <a:srgbClr val="0070C0"/>
                </a:solidFill>
                <a:latin typeface="Arial" panose="020B0604020202020204" pitchFamily="34" charset="0"/>
                <a:cs typeface="+mn-cs"/>
                <a:sym typeface="+mn-ea"/>
              </a:rPr>
              <a:t>背景介绍</a:t>
            </a:r>
          </a:p>
        </p:txBody>
      </p:sp>
      <p:sp>
        <p:nvSpPr>
          <p:cNvPr id="1048638" name="文本框 3"/>
          <p:cNvSpPr txBox="1"/>
          <p:nvPr/>
        </p:nvSpPr>
        <p:spPr>
          <a:xfrm>
            <a:off x="0" y="243205"/>
            <a:ext cx="857250" cy="521970"/>
          </a:xfrm>
          <a:prstGeom prst="rect">
            <a:avLst/>
          </a:prstGeom>
          <a:noFill/>
          <a:ln w="9525">
            <a:noFill/>
          </a:ln>
        </p:spPr>
        <p:txBody>
          <a:bodyPr anchor="t" anchorCtr="0">
            <a:spAutoFit/>
          </a:bodyPr>
          <a:lstStyle/>
          <a:p>
            <a:pPr marR="0" algn="ctr" defTabSz="914400">
              <a:buClrTx/>
              <a:buSzTx/>
              <a:buFontTx/>
              <a:buNone/>
            </a:pPr>
            <a:r>
              <a:rPr kumimoji="0" lang="en-US" altLang="zh-CN" sz="2800" b="1" kern="1200" cap="none" spc="0" normalizeH="0" baseline="0" noProof="0" dirty="0">
                <a:solidFill>
                  <a:srgbClr val="FFFFFF"/>
                </a:solidFill>
                <a:latin typeface="Arial" panose="020B0604020202020204" pitchFamily="34" charset="0"/>
                <a:ea typeface="微软雅黑" panose="020B0503020204020204" charset="-122"/>
                <a:cs typeface="+mn-cs"/>
              </a:rPr>
              <a:t>1</a:t>
            </a:r>
          </a:p>
        </p:txBody>
      </p:sp>
      <p:sp>
        <p:nvSpPr>
          <p:cNvPr id="100" name="文本框 99"/>
          <p:cNvSpPr txBox="1"/>
          <p:nvPr/>
        </p:nvSpPr>
        <p:spPr>
          <a:xfrm>
            <a:off x="436880" y="1729105"/>
            <a:ext cx="11087100" cy="4246245"/>
          </a:xfrm>
          <a:prstGeom prst="rect">
            <a:avLst/>
          </a:prstGeom>
          <a:noFill/>
          <a:ln w="9525">
            <a:noFill/>
          </a:ln>
        </p:spPr>
        <p:txBody>
          <a:bodyPr wrap="square">
            <a:spAutoFit/>
          </a:bodyPr>
          <a:lstStyle/>
          <a:p>
            <a:pPr indent="0" algn="just" fontAlgn="auto">
              <a:lnSpc>
                <a:spcPct val="150000"/>
              </a:lnSpc>
            </a:pPr>
            <a:r>
              <a:rPr lang="en-US" altLang="zh-CN" sz="1600" b="0">
                <a:solidFill>
                  <a:srgbClr val="002060"/>
                </a:solidFill>
                <a:latin typeface="微软雅黑" panose="020B0503020204020204" charset="-122"/>
                <a:ea typeface="微软雅黑" panose="020B0503020204020204" charset="-122"/>
                <a:cs typeface="仿宋_GB2312" panose="02010609030101010101" charset="-122"/>
              </a:rPr>
              <a:t>        </a:t>
            </a:r>
            <a:r>
              <a:rPr lang="zh-CN" b="0">
                <a:solidFill>
                  <a:srgbClr val="002060"/>
                </a:solidFill>
                <a:latin typeface="微软雅黑" panose="020B0503020204020204" charset="-122"/>
                <a:ea typeface="微软雅黑" panose="020B0503020204020204" charset="-122"/>
                <a:cs typeface="仿宋_GB2312" panose="02010609030101010101" charset="-122"/>
              </a:rPr>
              <a:t>天然气掺混氢气燃烧发电可</a:t>
            </a:r>
            <a:r>
              <a:rPr lang="zh-CN">
                <a:solidFill>
                  <a:srgbClr val="002060"/>
                </a:solidFill>
                <a:latin typeface="微软雅黑" panose="020B0503020204020204" charset="-122"/>
                <a:ea typeface="微软雅黑" panose="020B0503020204020204" charset="-122"/>
                <a:cs typeface="仿宋_GB2312" panose="02010609030101010101" charset="-122"/>
                <a:sym typeface="+mn-ea"/>
              </a:rPr>
              <a:t>有效降低</a:t>
            </a:r>
            <a:r>
              <a:rPr lang="zh-CN" b="0">
                <a:solidFill>
                  <a:srgbClr val="002060"/>
                </a:solidFill>
                <a:latin typeface="微软雅黑" panose="020B0503020204020204" charset="-122"/>
                <a:ea typeface="微软雅黑" panose="020B0503020204020204" charset="-122"/>
                <a:cs typeface="仿宋_GB2312" panose="02010609030101010101" charset="-122"/>
              </a:rPr>
              <a:t>燃气电厂的碳排放，是一项非常具有前景的低碳技术</a:t>
            </a:r>
            <a:r>
              <a:rPr lang="zh-CN" b="0">
                <a:solidFill>
                  <a:srgbClr val="002060"/>
                </a:solidFill>
                <a:latin typeface="微软雅黑" panose="020B0503020204020204" charset="-122"/>
                <a:ea typeface="微软雅黑" panose="020B0503020204020204" charset="-122"/>
              </a:rPr>
              <a:t>。</a:t>
            </a:r>
          </a:p>
          <a:p>
            <a:pPr indent="0" algn="just" fontAlgn="auto">
              <a:lnSpc>
                <a:spcPct val="150000"/>
              </a:lnSpc>
            </a:pPr>
            <a:r>
              <a:rPr lang="en-US" altLang="zh-CN" b="0">
                <a:solidFill>
                  <a:srgbClr val="002060"/>
                </a:solidFill>
                <a:latin typeface="微软雅黑" panose="020B0503020204020204" charset="-122"/>
                <a:ea typeface="微软雅黑" panose="020B0503020204020204" charset="-122"/>
              </a:rPr>
              <a:t>       </a:t>
            </a:r>
            <a:r>
              <a:rPr lang="zh-CN" altLang="en-US" b="0">
                <a:solidFill>
                  <a:srgbClr val="002060"/>
                </a:solidFill>
                <a:latin typeface="微软雅黑" panose="020B0503020204020204" charset="-122"/>
                <a:ea typeface="微软雅黑" panose="020B0503020204020204" charset="-122"/>
              </a:rPr>
              <a:t>目前可知燃气轮机能够接受的掺氢程度约为</a:t>
            </a:r>
            <a:r>
              <a:rPr lang="en-US" altLang="zh-CN" b="0">
                <a:solidFill>
                  <a:srgbClr val="002060"/>
                </a:solidFill>
                <a:latin typeface="微软雅黑" panose="020B0503020204020204" charset="-122"/>
                <a:ea typeface="微软雅黑" panose="020B0503020204020204" charset="-122"/>
              </a:rPr>
              <a:t>15%</a:t>
            </a:r>
            <a:r>
              <a:rPr lang="zh-CN" altLang="en-US" b="0">
                <a:solidFill>
                  <a:srgbClr val="002060"/>
                </a:solidFill>
                <a:latin typeface="微软雅黑" panose="020B0503020204020204" charset="-122"/>
                <a:ea typeface="微软雅黑" panose="020B0503020204020204" charset="-122"/>
              </a:rPr>
              <a:t>左右，燃烧此氢气含量的天然气，可不用对现有燃气轮机进行特殊改造。</a:t>
            </a:r>
          </a:p>
          <a:p>
            <a:pPr indent="0" algn="just" fontAlgn="auto">
              <a:lnSpc>
                <a:spcPct val="150000"/>
              </a:lnSpc>
            </a:pPr>
            <a:r>
              <a:rPr lang="en-US" altLang="zh-CN" b="0">
                <a:solidFill>
                  <a:srgbClr val="002060"/>
                </a:solidFill>
                <a:latin typeface="微软雅黑" panose="020B0503020204020204" charset="-122"/>
                <a:ea typeface="微软雅黑" panose="020B0503020204020204" charset="-122"/>
              </a:rPr>
              <a:t>       </a:t>
            </a:r>
            <a:r>
              <a:rPr lang="zh-CN" altLang="en-US" b="0">
                <a:solidFill>
                  <a:srgbClr val="002060"/>
                </a:solidFill>
                <a:latin typeface="微软雅黑" panose="020B0503020204020204" charset="-122"/>
                <a:ea typeface="微软雅黑" panose="020B0503020204020204" charset="-122"/>
              </a:rPr>
              <a:t>然而根据</a:t>
            </a:r>
            <a:r>
              <a:rPr lang="zh-CN" altLang="en-US">
                <a:solidFill>
                  <a:srgbClr val="002060"/>
                </a:solidFill>
                <a:latin typeface="微软雅黑" panose="020B0503020204020204" charset="-122"/>
                <a:ea typeface="微软雅黑" panose="020B0503020204020204" charset="-122"/>
                <a:sym typeface="+mn-ea"/>
              </a:rPr>
              <a:t>团体标准</a:t>
            </a:r>
            <a:r>
              <a:rPr lang="zh-CN" altLang="en-US" b="0">
                <a:solidFill>
                  <a:srgbClr val="002060"/>
                </a:solidFill>
                <a:latin typeface="微软雅黑" panose="020B0503020204020204" charset="-122"/>
                <a:ea typeface="微软雅黑" panose="020B0503020204020204" charset="-122"/>
              </a:rPr>
              <a:t>《天然气掺氢混气站技术规程》（征求意见稿）中的要求，掺氢天然气管线应设置静态混合器，以确保混合气体均匀度不低于</a:t>
            </a:r>
            <a:r>
              <a:rPr lang="en-US" altLang="zh-CN" b="0">
                <a:solidFill>
                  <a:srgbClr val="002060"/>
                </a:solidFill>
                <a:latin typeface="微软雅黑" panose="020B0503020204020204" charset="-122"/>
                <a:ea typeface="微软雅黑" panose="020B0503020204020204" charset="-122"/>
              </a:rPr>
              <a:t>95%</a:t>
            </a:r>
            <a:r>
              <a:rPr lang="zh-CN" altLang="en-US" b="0">
                <a:solidFill>
                  <a:srgbClr val="002060"/>
                </a:solidFill>
                <a:latin typeface="微软雅黑" panose="020B0503020204020204" charset="-122"/>
                <a:ea typeface="微软雅黑" panose="020B0503020204020204" charset="-122"/>
              </a:rPr>
              <a:t>。</a:t>
            </a:r>
          </a:p>
          <a:p>
            <a:pPr indent="0" algn="just" fontAlgn="auto">
              <a:lnSpc>
                <a:spcPct val="150000"/>
              </a:lnSpc>
            </a:pPr>
            <a:r>
              <a:rPr lang="en-US" altLang="zh-CN" b="0">
                <a:solidFill>
                  <a:srgbClr val="002060"/>
                </a:solidFill>
                <a:latin typeface="微软雅黑" panose="020B0503020204020204" charset="-122"/>
                <a:ea typeface="微软雅黑" panose="020B0503020204020204" charset="-122"/>
              </a:rPr>
              <a:t>       </a:t>
            </a:r>
            <a:r>
              <a:rPr lang="zh-CN" altLang="en-US" b="0">
                <a:solidFill>
                  <a:srgbClr val="002060"/>
                </a:solidFill>
                <a:latin typeface="微软雅黑" panose="020B0503020204020204" charset="-122"/>
                <a:ea typeface="微软雅黑" panose="020B0503020204020204" charset="-122"/>
              </a:rPr>
              <a:t>静态混合器（</a:t>
            </a:r>
            <a:r>
              <a:rPr lang="en-US" altLang="zh-CN" b="0">
                <a:solidFill>
                  <a:srgbClr val="002060"/>
                </a:solidFill>
                <a:latin typeface="微软雅黑" panose="020B0503020204020204" charset="-122"/>
                <a:ea typeface="微软雅黑" panose="020B0503020204020204" charset="-122"/>
              </a:rPr>
              <a:t>static mixer</a:t>
            </a:r>
            <a:r>
              <a:rPr lang="zh-CN" altLang="en-US" b="0">
                <a:solidFill>
                  <a:srgbClr val="002060"/>
                </a:solidFill>
                <a:latin typeface="微软雅黑" panose="020B0503020204020204" charset="-122"/>
                <a:ea typeface="微软雅黑" panose="020B0503020204020204" charset="-122"/>
              </a:rPr>
              <a:t>）的定义：</a:t>
            </a:r>
            <a:r>
              <a:rPr lang="zh-CN" altLang="en-US" b="0">
                <a:solidFill>
                  <a:srgbClr val="FF0000"/>
                </a:solidFill>
                <a:latin typeface="微软雅黑" panose="020B0503020204020204" charset="-122"/>
                <a:ea typeface="微软雅黑" panose="020B0503020204020204" charset="-122"/>
              </a:rPr>
              <a:t>没有运动部件的混合设备</a:t>
            </a:r>
            <a:r>
              <a:rPr lang="zh-CN" altLang="en-US" b="0">
                <a:solidFill>
                  <a:srgbClr val="002060"/>
                </a:solidFill>
                <a:latin typeface="微软雅黑" panose="020B0503020204020204" charset="-122"/>
                <a:ea typeface="微软雅黑" panose="020B0503020204020204" charset="-122"/>
              </a:rPr>
              <a:t>，通过固定在管件内部的</a:t>
            </a:r>
            <a:r>
              <a:rPr lang="zh-CN" altLang="en-US" b="0">
                <a:solidFill>
                  <a:srgbClr val="FF0000"/>
                </a:solidFill>
                <a:latin typeface="微软雅黑" panose="020B0503020204020204" charset="-122"/>
                <a:ea typeface="微软雅黑" panose="020B0503020204020204" charset="-122"/>
              </a:rPr>
              <a:t>混合单元体</a:t>
            </a:r>
            <a:r>
              <a:rPr lang="zh-CN" altLang="en-US" b="0">
                <a:solidFill>
                  <a:srgbClr val="002060"/>
                </a:solidFill>
                <a:latin typeface="微软雅黑" panose="020B0503020204020204" charset="-122"/>
                <a:ea typeface="微软雅黑" panose="020B0503020204020204" charset="-122"/>
              </a:rPr>
              <a:t>改变管内流体的流动状态，以实现不同流体之间良好分散和充分混合的目的。</a:t>
            </a:r>
          </a:p>
          <a:p>
            <a:pPr indent="0" algn="just" fontAlgn="auto">
              <a:lnSpc>
                <a:spcPct val="150000"/>
              </a:lnSpc>
            </a:pPr>
            <a:r>
              <a:rPr lang="en-US" altLang="zh-CN" b="0">
                <a:solidFill>
                  <a:srgbClr val="002060"/>
                </a:solidFill>
                <a:latin typeface="微软雅黑" panose="020B0503020204020204" charset="-122"/>
                <a:ea typeface="微软雅黑" panose="020B0503020204020204" charset="-122"/>
              </a:rPr>
              <a:t>       </a:t>
            </a:r>
            <a:r>
              <a:rPr lang="zh-CN" altLang="en-US" b="0">
                <a:solidFill>
                  <a:srgbClr val="002060"/>
                </a:solidFill>
                <a:latin typeface="微软雅黑" panose="020B0503020204020204" charset="-122"/>
                <a:ea typeface="微软雅黑" panose="020B0503020204020204" charset="-122"/>
              </a:rPr>
              <a:t>中海石油气电集团旗下拥有</a:t>
            </a:r>
            <a:r>
              <a:rPr lang="en-US" altLang="zh-CN" b="0">
                <a:solidFill>
                  <a:srgbClr val="002060"/>
                </a:solidFill>
                <a:latin typeface="微软雅黑" panose="020B0503020204020204" charset="-122"/>
                <a:ea typeface="微软雅黑" panose="020B0503020204020204" charset="-122"/>
              </a:rPr>
              <a:t>10</a:t>
            </a:r>
            <a:r>
              <a:rPr lang="zh-CN" altLang="en-US" b="0">
                <a:solidFill>
                  <a:srgbClr val="002060"/>
                </a:solidFill>
                <a:latin typeface="微软雅黑" panose="020B0503020204020204" charset="-122"/>
                <a:ea typeface="微软雅黑" panose="020B0503020204020204" charset="-122"/>
              </a:rPr>
              <a:t>座燃气电厂，发电总功率达到</a:t>
            </a:r>
            <a:r>
              <a:rPr lang="en-US" altLang="zh-CN" b="0">
                <a:solidFill>
                  <a:srgbClr val="FF0000"/>
                </a:solidFill>
                <a:latin typeface="微软雅黑" panose="020B0503020204020204" charset="-122"/>
                <a:ea typeface="微软雅黑" panose="020B0503020204020204" charset="-122"/>
              </a:rPr>
              <a:t>9.79Mkw</a:t>
            </a:r>
            <a:r>
              <a:rPr lang="zh-CN" altLang="en-US" b="0">
                <a:solidFill>
                  <a:srgbClr val="002060"/>
                </a:solidFill>
                <a:latin typeface="微软雅黑" panose="020B0503020204020204" charset="-122"/>
                <a:ea typeface="微软雅黑" panose="020B0503020204020204" charset="-122"/>
              </a:rPr>
              <a:t>，燃气电厂的碳排放量占集团总排放量的</a:t>
            </a:r>
            <a:r>
              <a:rPr lang="en-US" altLang="zh-CN" b="0">
                <a:solidFill>
                  <a:srgbClr val="002060"/>
                </a:solidFill>
                <a:latin typeface="微软雅黑" panose="020B0503020204020204" charset="-122"/>
                <a:ea typeface="微软雅黑" panose="020B0503020204020204" charset="-122"/>
              </a:rPr>
              <a:t>95%</a:t>
            </a:r>
            <a:r>
              <a:rPr lang="zh-CN" altLang="en-US" b="0">
                <a:solidFill>
                  <a:srgbClr val="002060"/>
                </a:solidFill>
                <a:latin typeface="微软雅黑" panose="020B0503020204020204" charset="-122"/>
                <a:ea typeface="微软雅黑" panose="020B0503020204020204" charset="-122"/>
              </a:rPr>
              <a:t>以上，减碳需求强烈。因此气电集团研发中心</a:t>
            </a:r>
            <a:r>
              <a:rPr lang="en-US" altLang="zh-CN" b="0">
                <a:solidFill>
                  <a:srgbClr val="002060"/>
                </a:solidFill>
                <a:latin typeface="微软雅黑" panose="020B0503020204020204" charset="-122"/>
                <a:ea typeface="微软雅黑" panose="020B0503020204020204" charset="-122"/>
              </a:rPr>
              <a:t>2023</a:t>
            </a:r>
            <a:r>
              <a:rPr lang="zh-CN" altLang="en-US" b="0">
                <a:solidFill>
                  <a:srgbClr val="002060"/>
                </a:solidFill>
                <a:latin typeface="微软雅黑" panose="020B0503020204020204" charset="-122"/>
                <a:ea typeface="微软雅黑" panose="020B0503020204020204" charset="-122"/>
              </a:rPr>
              <a:t>年成立研究课题《氢天然气混合燃料发电技术研究及示范》，课题中明确要求对天然气和氢气掺混的情况进行研究。</a:t>
            </a:r>
          </a:p>
        </p:txBody>
      </p:sp>
      <p:sp>
        <p:nvSpPr>
          <p:cNvPr id="3" name="文本框 18"/>
          <p:cNvSpPr txBox="1"/>
          <p:nvPr/>
        </p:nvSpPr>
        <p:spPr>
          <a:xfrm>
            <a:off x="354965" y="1144270"/>
            <a:ext cx="1716405" cy="460375"/>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r>
              <a:rPr lang="zh-CN" altLang="en-US" sz="2400" b="1" dirty="0">
                <a:latin typeface="微软雅黑" panose="020B0503020204020204" charset="-122"/>
                <a:ea typeface="微软雅黑" panose="020B0503020204020204" charset="-122"/>
              </a:rPr>
              <a:t>研</a:t>
            </a:r>
            <a:r>
              <a:rPr lang="en-US" altLang="zh-CN" sz="2400" b="1" dirty="0">
                <a:latin typeface="微软雅黑" panose="020B0503020204020204" charset="-122"/>
                <a:ea typeface="微软雅黑" panose="020B0503020204020204" charset="-122"/>
              </a:rPr>
              <a:t> </a:t>
            </a:r>
            <a:r>
              <a:rPr lang="zh-CN" altLang="en-US" sz="2400" b="1" dirty="0">
                <a:latin typeface="微软雅黑" panose="020B0503020204020204" charset="-122"/>
                <a:ea typeface="微软雅黑" panose="020B0503020204020204" charset="-122"/>
              </a:rPr>
              <a:t>究</a:t>
            </a:r>
            <a:r>
              <a:rPr lang="en-US" altLang="zh-CN" sz="2400" b="1" dirty="0">
                <a:latin typeface="微软雅黑" panose="020B0503020204020204" charset="-122"/>
                <a:ea typeface="微软雅黑" panose="020B0503020204020204" charset="-122"/>
              </a:rPr>
              <a:t> </a:t>
            </a:r>
            <a:r>
              <a:rPr lang="zh-CN" altLang="en-US" sz="2400" b="1" dirty="0">
                <a:latin typeface="微软雅黑" panose="020B0503020204020204" charset="-122"/>
                <a:ea typeface="微软雅黑" panose="020B0503020204020204" charset="-122"/>
              </a:rPr>
              <a:t>背</a:t>
            </a:r>
            <a:r>
              <a:rPr lang="en-US" altLang="zh-CN" sz="2400" b="1" dirty="0">
                <a:latin typeface="微软雅黑" panose="020B0503020204020204" charset="-122"/>
                <a:ea typeface="微软雅黑" panose="020B0503020204020204" charset="-122"/>
              </a:rPr>
              <a:t> </a:t>
            </a:r>
            <a:r>
              <a:rPr lang="zh-CN" altLang="en-US" sz="2400" b="1" dirty="0">
                <a:latin typeface="微软雅黑" panose="020B0503020204020204" charset="-122"/>
                <a:ea typeface="微软雅黑" panose="020B0503020204020204" charset="-122"/>
              </a:rPr>
              <a:t>景</a:t>
            </a:r>
          </a:p>
        </p:txBody>
      </p:sp>
      <p:pic>
        <p:nvPicPr>
          <p:cNvPr id="37" name="Picture Placeholder 24"/>
          <p:cNvPicPr>
            <a:picLocks noGrp="1" noChangeAspect="1"/>
          </p:cNvPicPr>
          <p:nvPr>
            <p:ph type="pic" sz="quarter" idx="31"/>
          </p:nvPr>
        </p:nvPicPr>
        <p:blipFill rotWithShape="1">
          <a:blip r:embed="rId3">
            <a:extLst>
              <a:ext uri="{28A0092B-C50C-407E-A947-70E740481C1C}">
                <a14:useLocalDpi xmlns:a14="http://schemas.microsoft.com/office/drawing/2010/main" val="0"/>
              </a:ext>
            </a:extLst>
          </a:blip>
          <a:srcRect l="-5450" t="-91582" r="-7334" b="-89301"/>
          <a:stretch>
            <a:fillRect/>
          </a:stretch>
        </p:blipFill>
        <p:spPr>
          <a:xfrm>
            <a:off x="8916670" y="222250"/>
            <a:ext cx="2239010" cy="509905"/>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圆角矩形 5"/>
          <p:cNvSpPr/>
          <p:nvPr/>
        </p:nvSpPr>
        <p:spPr bwMode="auto">
          <a:xfrm>
            <a:off x="0" y="0"/>
            <a:ext cx="5350545" cy="6858000"/>
          </a:xfrm>
          <a:prstGeom prst="roundRect">
            <a:avLst>
              <a:gd name="adj" fmla="val 0"/>
            </a:avLst>
          </a:prstGeom>
          <a:blipFill>
            <a:blip r:embed="rId3"/>
            <a:srcRect/>
            <a:stretch>
              <a:fillRect l="-35591" r="-35422"/>
            </a:stretch>
          </a:blipFill>
          <a:ln w="38100">
            <a:noFill/>
            <a:round/>
          </a:ln>
          <a:effectLst/>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ctr" defTabSz="914400" rtl="0" eaLnBrk="0" fontAlgn="base" latinLnBrk="0" hangingPunct="0">
              <a:lnSpc>
                <a:spcPct val="15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latin typeface="Arial" panose="020B0604020202020204" pitchFamily="34" charset="0"/>
              <a:ea typeface="微软雅黑" panose="020B0503020204020204" charset="-122"/>
              <a:sym typeface="Arial" panose="020B0604020202020204" pitchFamily="34" charset="0"/>
            </a:endParaRPr>
          </a:p>
        </p:txBody>
      </p:sp>
      <p:sp>
        <p:nvSpPr>
          <p:cNvPr id="7" name="文本框 6"/>
          <p:cNvSpPr txBox="1"/>
          <p:nvPr/>
        </p:nvSpPr>
        <p:spPr bwMode="auto">
          <a:xfrm>
            <a:off x="5947930" y="210149"/>
            <a:ext cx="6006991" cy="1068562"/>
          </a:xfrm>
          <a:prstGeom prst="rect">
            <a:avLst/>
          </a:prstGeom>
          <a:noFill/>
        </p:spPr>
        <p:txBody>
          <a:bodyPr>
            <a:spAutoFit/>
          </a:bodyPr>
          <a:lstStyle>
            <a:defPPr>
              <a:defRPr lang="zh-CN"/>
            </a:defPPr>
            <a:lvl1pPr marR="0" eaLnBrk="0" hangingPunct="0">
              <a:lnSpc>
                <a:spcPct val="150000"/>
              </a:lnSpc>
              <a:buClrTx/>
              <a:buSzTx/>
              <a:buFontTx/>
              <a:defRPr kumimoji="0" sz="4400" b="1" strike="noStrike" cap="none" spc="0" normalizeH="0">
                <a:ln>
                  <a:noFill/>
                </a:ln>
                <a:solidFill>
                  <a:srgbClr val="000000">
                    <a:lumMod val="25000"/>
                    <a:lumOff val="75000"/>
                  </a:srgbClr>
                </a:solidFill>
                <a:effectLst/>
                <a:uLnTx/>
                <a:uFillTx/>
                <a:latin typeface="Arial" panose="020B0604020202020204" pitchFamily="34" charset="0"/>
                <a:ea typeface="微软雅黑" panose="020B0503020204020204" charset="-122"/>
              </a:defRPr>
            </a:lvl1pPr>
          </a:lstStyle>
          <a:p>
            <a:r>
              <a:rPr lang="zh-CN" altLang="en-US" sz="4800" dirty="0">
                <a:solidFill>
                  <a:srgbClr val="58A8DB"/>
                </a:solidFill>
                <a:sym typeface="Arial" panose="020B0604020202020204" pitchFamily="34" charset="0"/>
              </a:rPr>
              <a:t>目  录</a:t>
            </a:r>
          </a:p>
        </p:txBody>
      </p:sp>
      <p:sp>
        <p:nvSpPr>
          <p:cNvPr id="17" name="文本框 16"/>
          <p:cNvSpPr txBox="1"/>
          <p:nvPr/>
        </p:nvSpPr>
        <p:spPr>
          <a:xfrm>
            <a:off x="5947000" y="1049817"/>
            <a:ext cx="6008849" cy="820674"/>
          </a:xfrm>
          <a:prstGeom prst="rect">
            <a:avLst/>
          </a:prstGeom>
          <a:noFill/>
        </p:spPr>
        <p:txBody>
          <a:bodyPr>
            <a:spAutoFit/>
          </a:bodyPr>
          <a:lstStyle/>
          <a:p>
            <a:pPr marL="0" marR="0" lvl="0" indent="0" algn="l" defTabSz="914400" rtl="0" eaLnBrk="0" fontAlgn="base" latinLnBrk="0" hangingPunct="0">
              <a:lnSpc>
                <a:spcPct val="150000"/>
              </a:lnSpc>
              <a:spcBef>
                <a:spcPct val="0"/>
              </a:spcBef>
              <a:spcAft>
                <a:spcPct val="0"/>
              </a:spcAft>
              <a:buClrTx/>
              <a:buSzTx/>
              <a:buFontTx/>
              <a:buNone/>
              <a:defRPr/>
            </a:pPr>
            <a:r>
              <a:rPr kumimoji="0" lang="zh-CN" altLang="en-US" sz="3600" b="1" i="0" u="none" strike="noStrike" kern="1200" cap="none" spc="0" normalizeH="0" baseline="0" noProof="0" dirty="0">
                <a:ln>
                  <a:noFill/>
                </a:ln>
                <a:solidFill>
                  <a:srgbClr val="A9D5F8"/>
                </a:solidFill>
                <a:effectLst/>
                <a:uLnTx/>
                <a:uFillTx/>
                <a:latin typeface="Arial" panose="020B0604020202020204" pitchFamily="34" charset="0"/>
                <a:ea typeface="微软雅黑" panose="020B0503020204020204" charset="-122"/>
                <a:sym typeface="Arial" panose="020B0604020202020204" pitchFamily="34" charset="0"/>
              </a:rPr>
              <a:t>CONTENTS</a:t>
            </a:r>
          </a:p>
        </p:txBody>
      </p:sp>
      <p:sp>
        <p:nvSpPr>
          <p:cNvPr id="2" name="矩形 1"/>
          <p:cNvSpPr/>
          <p:nvPr/>
        </p:nvSpPr>
        <p:spPr>
          <a:xfrm>
            <a:off x="5302250" y="-30480"/>
            <a:ext cx="97155" cy="6888480"/>
          </a:xfrm>
          <a:prstGeom prst="rect">
            <a:avLst/>
          </a:prstGeom>
          <a:solidFill>
            <a:srgbClr val="04469C"/>
          </a:solidFill>
          <a:ln w="38100">
            <a:noFill/>
            <a:round/>
          </a:ln>
        </p:spPr>
        <p:style>
          <a:lnRef idx="2">
            <a:schemeClr val="accent1">
              <a:shade val="50000"/>
            </a:schemeClr>
          </a:lnRef>
          <a:fillRef idx="1">
            <a:schemeClr val="accent1"/>
          </a:fillRef>
          <a:effectRef idx="0">
            <a:schemeClr val="accent1"/>
          </a:effectRef>
          <a:fontRef idx="minor">
            <a:schemeClr val="lt1"/>
          </a:fontRef>
        </p:style>
        <p:txBody>
          <a:bodyPr rot="0" vert="horz" wrap="square" lIns="91440" tIns="45720" rIns="91440" bIns="45720" numCol="1" spcCol="0" rtlCol="0" fromWordArt="0" anchor="t" anchorCtr="0" forceAA="0" compatLnSpc="1">
            <a:noAutofit/>
          </a:bodyPr>
          <a:lstStyle/>
          <a:p>
            <a:pPr algn="ctr"/>
            <a:endParaRPr lang="zh-CN" altLang="en-US"/>
          </a:p>
        </p:txBody>
      </p:sp>
      <p:sp>
        <p:nvSpPr>
          <p:cNvPr id="3" name="椭圆 2"/>
          <p:cNvSpPr/>
          <p:nvPr/>
        </p:nvSpPr>
        <p:spPr>
          <a:xfrm>
            <a:off x="6042025" y="2161540"/>
            <a:ext cx="681990" cy="681990"/>
          </a:xfrm>
          <a:prstGeom prst="ellipse">
            <a:avLst/>
          </a:prstGeom>
          <a:solidFill>
            <a:schemeClr val="bg2"/>
          </a:solidFill>
          <a:ln w="38100">
            <a:noFill/>
            <a:round/>
          </a:ln>
        </p:spPr>
        <p:style>
          <a:lnRef idx="2">
            <a:schemeClr val="accent1">
              <a:shade val="50000"/>
            </a:schemeClr>
          </a:lnRef>
          <a:fillRef idx="1">
            <a:schemeClr val="accent1"/>
          </a:fillRef>
          <a:effectRef idx="0">
            <a:schemeClr val="accent1"/>
          </a:effectRef>
          <a:fontRef idx="minor">
            <a:schemeClr val="lt1"/>
          </a:fontRef>
        </p:style>
        <p:txBody>
          <a:bodyPr rot="0" vert="horz" wrap="square" lIns="91440" tIns="45720" rIns="91440" bIns="45720" numCol="1" spcCol="0" rtlCol="0" fromWordArt="0" anchor="t" anchorCtr="0" forceAA="0" compatLnSpc="1">
            <a:noAutofit/>
          </a:bodyPr>
          <a:lstStyle/>
          <a:p>
            <a:pPr algn="ctr"/>
            <a:endParaRPr lang="zh-CN" altLang="en-US"/>
          </a:p>
        </p:txBody>
      </p:sp>
      <p:sp>
        <p:nvSpPr>
          <p:cNvPr id="10" name="椭圆 9"/>
          <p:cNvSpPr/>
          <p:nvPr/>
        </p:nvSpPr>
        <p:spPr>
          <a:xfrm>
            <a:off x="6135370" y="2254885"/>
            <a:ext cx="494665" cy="494665"/>
          </a:xfrm>
          <a:prstGeom prst="ellipse">
            <a:avLst/>
          </a:prstGeom>
          <a:solidFill>
            <a:schemeClr val="bg1">
              <a:lumMod val="65000"/>
            </a:schemeClr>
          </a:solidFill>
          <a:ln w="38100">
            <a:noFill/>
            <a:round/>
          </a:ln>
        </p:spPr>
        <p:style>
          <a:lnRef idx="2">
            <a:schemeClr val="accent1">
              <a:shade val="50000"/>
            </a:schemeClr>
          </a:lnRef>
          <a:fillRef idx="1">
            <a:schemeClr val="accent1"/>
          </a:fillRef>
          <a:effectRef idx="0">
            <a:schemeClr val="accent1"/>
          </a:effectRef>
          <a:fontRef idx="minor">
            <a:schemeClr val="lt1"/>
          </a:fontRef>
        </p:style>
        <p:txBody>
          <a:bodyPr rot="0" vert="horz" wrap="square" lIns="91440" tIns="45720" rIns="91440" bIns="45720" numCol="1" spcCol="0" rtlCol="0" fromWordArt="0" anchor="t" anchorCtr="0" forceAA="0" compatLnSpc="1">
            <a:noAutofit/>
          </a:bodyPr>
          <a:lstStyle/>
          <a:p>
            <a:pPr algn="ctr"/>
            <a:endParaRPr lang="zh-CN" altLang="en-US"/>
          </a:p>
        </p:txBody>
      </p:sp>
      <p:sp>
        <p:nvSpPr>
          <p:cNvPr id="18" name="文本框 17"/>
          <p:cNvSpPr txBox="1"/>
          <p:nvPr/>
        </p:nvSpPr>
        <p:spPr>
          <a:xfrm>
            <a:off x="6228715" y="2308860"/>
            <a:ext cx="307975" cy="386080"/>
          </a:xfrm>
          <a:prstGeom prst="rect">
            <a:avLst/>
          </a:prstGeom>
          <a:noFill/>
        </p:spPr>
        <p:txBody>
          <a:bodyPr wrap="none" rtlCol="0">
            <a:spAutoFit/>
          </a:bodyPr>
          <a:lstStyle/>
          <a:p>
            <a:pPr indent="0">
              <a:lnSpc>
                <a:spcPct val="120000"/>
              </a:lnSpc>
              <a:buFont typeface="Wingdings" panose="05000000000000000000" pitchFamily="2" charset="2"/>
              <a:buNone/>
            </a:pPr>
            <a:r>
              <a:rPr lang="en-US" altLang="zh-CN" sz="1600" b="1" dirty="0">
                <a:solidFill>
                  <a:schemeClr val="bg1"/>
                </a:solidFill>
                <a:latin typeface="微软雅黑" panose="020B0503020204020204" charset="-122"/>
                <a:ea typeface="微软雅黑" panose="020B0503020204020204" charset="-122"/>
              </a:rPr>
              <a:t>1</a:t>
            </a:r>
          </a:p>
        </p:txBody>
      </p:sp>
      <p:sp>
        <p:nvSpPr>
          <p:cNvPr id="19" name="椭圆 18"/>
          <p:cNvSpPr/>
          <p:nvPr/>
        </p:nvSpPr>
        <p:spPr>
          <a:xfrm>
            <a:off x="6042025" y="3098165"/>
            <a:ext cx="681990" cy="681990"/>
          </a:xfrm>
          <a:prstGeom prst="ellipse">
            <a:avLst/>
          </a:prstGeom>
          <a:solidFill>
            <a:schemeClr val="bg2"/>
          </a:solidFill>
          <a:ln w="38100">
            <a:noFill/>
            <a:round/>
          </a:ln>
        </p:spPr>
        <p:style>
          <a:lnRef idx="2">
            <a:schemeClr val="accent1">
              <a:shade val="50000"/>
            </a:schemeClr>
          </a:lnRef>
          <a:fillRef idx="1">
            <a:schemeClr val="accent1"/>
          </a:fillRef>
          <a:effectRef idx="0">
            <a:schemeClr val="accent1"/>
          </a:effectRef>
          <a:fontRef idx="minor">
            <a:schemeClr val="lt1"/>
          </a:fontRef>
        </p:style>
        <p:txBody>
          <a:bodyPr rot="0" vert="horz" wrap="square" lIns="91440" tIns="45720" rIns="91440" bIns="45720" numCol="1" spcCol="0" rtlCol="0" fromWordArt="0" anchor="t" anchorCtr="0" forceAA="0" compatLnSpc="1">
            <a:noAutofit/>
          </a:bodyPr>
          <a:lstStyle/>
          <a:p>
            <a:pPr algn="ctr"/>
            <a:endParaRPr lang="zh-CN" altLang="en-US"/>
          </a:p>
        </p:txBody>
      </p:sp>
      <p:sp>
        <p:nvSpPr>
          <p:cNvPr id="20" name="椭圆 19"/>
          <p:cNvSpPr/>
          <p:nvPr/>
        </p:nvSpPr>
        <p:spPr>
          <a:xfrm>
            <a:off x="6135370" y="3191510"/>
            <a:ext cx="494665" cy="494665"/>
          </a:xfrm>
          <a:prstGeom prst="ellipse">
            <a:avLst/>
          </a:prstGeom>
          <a:solidFill>
            <a:srgbClr val="0070C0"/>
          </a:solidFill>
          <a:ln w="38100">
            <a:noFill/>
            <a:round/>
          </a:ln>
        </p:spPr>
        <p:style>
          <a:lnRef idx="2">
            <a:schemeClr val="accent1">
              <a:shade val="50000"/>
            </a:schemeClr>
          </a:lnRef>
          <a:fillRef idx="1">
            <a:schemeClr val="accent1"/>
          </a:fillRef>
          <a:effectRef idx="0">
            <a:schemeClr val="accent1"/>
          </a:effectRef>
          <a:fontRef idx="minor">
            <a:schemeClr val="lt1"/>
          </a:fontRef>
        </p:style>
        <p:txBody>
          <a:bodyPr rot="0" vert="horz" wrap="square" lIns="91440" tIns="45720" rIns="91440" bIns="45720" numCol="1" spcCol="0" rtlCol="0" fromWordArt="0" anchor="t" anchorCtr="0" forceAA="0" compatLnSpc="1">
            <a:noAutofit/>
          </a:bodyPr>
          <a:lstStyle/>
          <a:p>
            <a:pPr algn="ctr"/>
            <a:endParaRPr lang="zh-CN" altLang="en-US"/>
          </a:p>
        </p:txBody>
      </p:sp>
      <p:sp>
        <p:nvSpPr>
          <p:cNvPr id="22" name="文本框 21"/>
          <p:cNvSpPr txBox="1"/>
          <p:nvPr/>
        </p:nvSpPr>
        <p:spPr>
          <a:xfrm>
            <a:off x="6228715" y="3245485"/>
            <a:ext cx="307975" cy="386080"/>
          </a:xfrm>
          <a:prstGeom prst="rect">
            <a:avLst/>
          </a:prstGeom>
          <a:noFill/>
        </p:spPr>
        <p:txBody>
          <a:bodyPr wrap="none" rtlCol="0">
            <a:spAutoFit/>
          </a:bodyPr>
          <a:lstStyle/>
          <a:p>
            <a:pPr indent="0">
              <a:lnSpc>
                <a:spcPct val="120000"/>
              </a:lnSpc>
              <a:buFont typeface="Wingdings" panose="05000000000000000000" pitchFamily="2" charset="2"/>
              <a:buNone/>
            </a:pPr>
            <a:r>
              <a:rPr lang="en-US" altLang="zh-CN" sz="1600" b="1" dirty="0">
                <a:solidFill>
                  <a:schemeClr val="bg1"/>
                </a:solidFill>
                <a:latin typeface="微软雅黑" panose="020B0503020204020204" charset="-122"/>
                <a:ea typeface="微软雅黑" panose="020B0503020204020204" charset="-122"/>
              </a:rPr>
              <a:t>2</a:t>
            </a:r>
          </a:p>
        </p:txBody>
      </p:sp>
      <p:sp>
        <p:nvSpPr>
          <p:cNvPr id="23" name="椭圆 22"/>
          <p:cNvSpPr/>
          <p:nvPr/>
        </p:nvSpPr>
        <p:spPr>
          <a:xfrm>
            <a:off x="6042025" y="4034155"/>
            <a:ext cx="681990" cy="681990"/>
          </a:xfrm>
          <a:prstGeom prst="ellipse">
            <a:avLst/>
          </a:prstGeom>
          <a:solidFill>
            <a:schemeClr val="bg2"/>
          </a:solidFill>
          <a:ln w="38100">
            <a:noFill/>
            <a:round/>
          </a:ln>
        </p:spPr>
        <p:style>
          <a:lnRef idx="2">
            <a:schemeClr val="accent1">
              <a:shade val="50000"/>
            </a:schemeClr>
          </a:lnRef>
          <a:fillRef idx="1">
            <a:schemeClr val="accent1"/>
          </a:fillRef>
          <a:effectRef idx="0">
            <a:schemeClr val="accent1"/>
          </a:effectRef>
          <a:fontRef idx="minor">
            <a:schemeClr val="lt1"/>
          </a:fontRef>
        </p:style>
        <p:txBody>
          <a:bodyPr rot="0" vert="horz" wrap="square" lIns="91440" tIns="45720" rIns="91440" bIns="45720" numCol="1" spcCol="0" rtlCol="0" fromWordArt="0" anchor="t" anchorCtr="0" forceAA="0" compatLnSpc="1">
            <a:noAutofit/>
          </a:bodyPr>
          <a:lstStyle/>
          <a:p>
            <a:pPr algn="ctr"/>
            <a:endParaRPr lang="zh-CN" altLang="en-US"/>
          </a:p>
        </p:txBody>
      </p:sp>
      <p:sp>
        <p:nvSpPr>
          <p:cNvPr id="24" name="椭圆 23"/>
          <p:cNvSpPr/>
          <p:nvPr/>
        </p:nvSpPr>
        <p:spPr>
          <a:xfrm>
            <a:off x="6135370" y="4127500"/>
            <a:ext cx="494665" cy="494665"/>
          </a:xfrm>
          <a:prstGeom prst="ellipse">
            <a:avLst/>
          </a:prstGeom>
          <a:solidFill>
            <a:schemeClr val="bg1">
              <a:lumMod val="65000"/>
            </a:schemeClr>
          </a:solidFill>
          <a:ln w="38100">
            <a:noFill/>
            <a:round/>
          </a:ln>
        </p:spPr>
        <p:style>
          <a:lnRef idx="2">
            <a:schemeClr val="accent1">
              <a:shade val="50000"/>
            </a:schemeClr>
          </a:lnRef>
          <a:fillRef idx="1">
            <a:schemeClr val="accent1"/>
          </a:fillRef>
          <a:effectRef idx="0">
            <a:schemeClr val="accent1"/>
          </a:effectRef>
          <a:fontRef idx="minor">
            <a:schemeClr val="lt1"/>
          </a:fontRef>
        </p:style>
        <p:txBody>
          <a:bodyPr rot="0" vert="horz" wrap="square" lIns="91440" tIns="45720" rIns="91440" bIns="45720" numCol="1" spcCol="0" rtlCol="0" fromWordArt="0" anchor="t" anchorCtr="0" forceAA="0" compatLnSpc="1">
            <a:noAutofit/>
          </a:bodyPr>
          <a:lstStyle/>
          <a:p>
            <a:pPr algn="ctr"/>
            <a:endParaRPr lang="zh-CN" altLang="en-US"/>
          </a:p>
        </p:txBody>
      </p:sp>
      <p:sp>
        <p:nvSpPr>
          <p:cNvPr id="25" name="文本框 24"/>
          <p:cNvSpPr txBox="1"/>
          <p:nvPr/>
        </p:nvSpPr>
        <p:spPr>
          <a:xfrm>
            <a:off x="6228715" y="4181475"/>
            <a:ext cx="307975" cy="386080"/>
          </a:xfrm>
          <a:prstGeom prst="rect">
            <a:avLst/>
          </a:prstGeom>
          <a:noFill/>
        </p:spPr>
        <p:txBody>
          <a:bodyPr wrap="none" rtlCol="0">
            <a:spAutoFit/>
          </a:bodyPr>
          <a:lstStyle/>
          <a:p>
            <a:pPr indent="0">
              <a:lnSpc>
                <a:spcPct val="120000"/>
              </a:lnSpc>
              <a:buFont typeface="Wingdings" panose="05000000000000000000" pitchFamily="2" charset="2"/>
              <a:buNone/>
            </a:pPr>
            <a:r>
              <a:rPr lang="en-US" altLang="zh-CN" sz="1600" b="1" dirty="0">
                <a:solidFill>
                  <a:schemeClr val="bg1"/>
                </a:solidFill>
                <a:latin typeface="微软雅黑" panose="020B0503020204020204" charset="-122"/>
                <a:ea typeface="微软雅黑" panose="020B0503020204020204" charset="-122"/>
              </a:rPr>
              <a:t>3</a:t>
            </a:r>
          </a:p>
        </p:txBody>
      </p:sp>
      <p:sp>
        <p:nvSpPr>
          <p:cNvPr id="4" name="矩形 23"/>
          <p:cNvSpPr>
            <a:spLocks noChangeArrowheads="1"/>
          </p:cNvSpPr>
          <p:nvPr/>
        </p:nvSpPr>
        <p:spPr bwMode="auto">
          <a:xfrm>
            <a:off x="6990080" y="3133090"/>
            <a:ext cx="4502150" cy="539750"/>
          </a:xfrm>
          <a:prstGeom prst="rect">
            <a:avLst/>
          </a:prstGeom>
          <a:noFill/>
          <a:ln>
            <a:noFill/>
          </a:ln>
          <a:extLst>
            <a:ext uri="{909E8E84-426E-40DD-AFC4-6F175D3DCCD1}">
              <a14:hiddenFill xmlns:a14="http://schemas.microsoft.com/office/drawing/2010/main">
                <a:solidFill>
                  <a:srgbClr val="FFFFFF"/>
                </a:solidFill>
              </a14:hiddenFill>
            </a:ext>
          </a:extLst>
        </p:spPr>
        <p:txBody>
          <a:bodyPr anchor="ctr">
            <a:no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lvl="0" algn="l" eaLnBrk="0" hangingPunct="0">
              <a:lnSpc>
                <a:spcPct val="150000"/>
              </a:lnSpc>
              <a:buClrTx/>
              <a:buSzTx/>
              <a:buFontTx/>
              <a:defRPr/>
            </a:pPr>
            <a:r>
              <a:rPr lang="zh-CN" altLang="en-US" sz="2400" b="1" dirty="0">
                <a:solidFill>
                  <a:srgbClr val="0070C0"/>
                </a:solidFill>
                <a:latin typeface="微软雅黑" panose="020B0503020204020204" charset="-122"/>
                <a:ea typeface="微软雅黑" panose="020B0503020204020204" charset="-122"/>
                <a:sym typeface="+mn-lt"/>
              </a:rPr>
              <a:t>研究目的</a:t>
            </a:r>
            <a:endParaRPr lang="zh-CN" altLang="en-US" sz="2400" b="1" dirty="0">
              <a:solidFill>
                <a:schemeClr val="bg1">
                  <a:lumMod val="65000"/>
                </a:schemeClr>
              </a:solidFill>
              <a:latin typeface="微软雅黑" panose="020B0503020204020204" charset="-122"/>
              <a:ea typeface="微软雅黑" panose="020B0503020204020204" charset="-122"/>
              <a:sym typeface="+mn-lt"/>
            </a:endParaRPr>
          </a:p>
        </p:txBody>
      </p:sp>
      <p:sp>
        <p:nvSpPr>
          <p:cNvPr id="8" name="矩形 7"/>
          <p:cNvSpPr/>
          <p:nvPr/>
        </p:nvSpPr>
        <p:spPr bwMode="auto">
          <a:xfrm>
            <a:off x="6990080" y="4034155"/>
            <a:ext cx="4319905" cy="539750"/>
          </a:xfrm>
          <a:prstGeom prst="rect">
            <a:avLst/>
          </a:prstGeom>
          <a:noFill/>
          <a:ln>
            <a:noFill/>
          </a:ln>
          <a:extLst>
            <a:ext uri="{909E8E84-426E-40DD-AFC4-6F175D3DCCD1}">
              <a14:hiddenFill xmlns:a14="http://schemas.microsoft.com/office/drawing/2010/main">
                <a:solidFill>
                  <a:srgbClr val="FFFFFF"/>
                </a:solidFill>
              </a14:hiddenFill>
            </a:ext>
          </a:extLst>
        </p:spPr>
        <p:txBody>
          <a:bodyPr anchor="ctr">
            <a:no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lvl="0" algn="l" eaLnBrk="0" hangingPunct="0">
              <a:lnSpc>
                <a:spcPct val="150000"/>
              </a:lnSpc>
              <a:buClrTx/>
              <a:buSzTx/>
              <a:buFontTx/>
              <a:defRPr/>
            </a:pPr>
            <a:r>
              <a:rPr lang="zh-CN" altLang="en-US" sz="2400" b="1" dirty="0">
                <a:solidFill>
                  <a:schemeClr val="bg1">
                    <a:lumMod val="65000"/>
                  </a:schemeClr>
                </a:solidFill>
                <a:latin typeface="微软雅黑" panose="020B0503020204020204" charset="-122"/>
                <a:ea typeface="微软雅黑" panose="020B0503020204020204" charset="-122"/>
                <a:sym typeface="+mn-lt"/>
              </a:rPr>
              <a:t>研究方法</a:t>
            </a:r>
          </a:p>
        </p:txBody>
      </p:sp>
      <p:sp>
        <p:nvSpPr>
          <p:cNvPr id="9" name="矩形 23"/>
          <p:cNvSpPr>
            <a:spLocks noChangeArrowheads="1"/>
          </p:cNvSpPr>
          <p:nvPr/>
        </p:nvSpPr>
        <p:spPr bwMode="auto">
          <a:xfrm>
            <a:off x="6990080" y="2232025"/>
            <a:ext cx="4126865" cy="539750"/>
          </a:xfrm>
          <a:prstGeom prst="rect">
            <a:avLst/>
          </a:prstGeom>
          <a:noFill/>
          <a:ln>
            <a:noFill/>
          </a:ln>
          <a:extLst>
            <a:ext uri="{909E8E84-426E-40DD-AFC4-6F175D3DCCD1}">
              <a14:hiddenFill xmlns:a14="http://schemas.microsoft.com/office/drawing/2010/main">
                <a:solidFill>
                  <a:srgbClr val="FFFFFF"/>
                </a:solidFill>
              </a14:hiddenFill>
            </a:ext>
          </a:extLst>
        </p:spPr>
        <p:txBody>
          <a:bodyPr anchor="ctr">
            <a:no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lvl="0" algn="l" eaLnBrk="0" hangingPunct="0">
              <a:lnSpc>
                <a:spcPct val="150000"/>
              </a:lnSpc>
              <a:buClrTx/>
              <a:buSzTx/>
              <a:buFontTx/>
              <a:defRPr/>
            </a:pPr>
            <a:r>
              <a:rPr lang="zh-CN" altLang="en-US" sz="2400" b="1" dirty="0">
                <a:solidFill>
                  <a:schemeClr val="bg1">
                    <a:lumMod val="65000"/>
                  </a:schemeClr>
                </a:solidFill>
                <a:latin typeface="微软雅黑" panose="020B0503020204020204" charset="-122"/>
                <a:ea typeface="微软雅黑" panose="020B0503020204020204" charset="-122"/>
                <a:sym typeface="+mn-lt"/>
              </a:rPr>
              <a:t>背景介绍</a:t>
            </a:r>
            <a:endParaRPr lang="zh-CN" altLang="en-US" sz="2400" b="1" dirty="0">
              <a:solidFill>
                <a:srgbClr val="0070C0"/>
              </a:solidFill>
              <a:latin typeface="微软雅黑" panose="020B0503020204020204" charset="-122"/>
              <a:ea typeface="微软雅黑" panose="020B0503020204020204" charset="-122"/>
              <a:sym typeface="+mn-lt"/>
            </a:endParaRPr>
          </a:p>
        </p:txBody>
      </p:sp>
      <p:sp>
        <p:nvSpPr>
          <p:cNvPr id="5" name="椭圆 4"/>
          <p:cNvSpPr/>
          <p:nvPr/>
        </p:nvSpPr>
        <p:spPr>
          <a:xfrm>
            <a:off x="6042025" y="4935220"/>
            <a:ext cx="681990" cy="681990"/>
          </a:xfrm>
          <a:prstGeom prst="ellipse">
            <a:avLst/>
          </a:prstGeom>
          <a:solidFill>
            <a:schemeClr val="bg2"/>
          </a:solidFill>
          <a:ln w="38100">
            <a:noFill/>
            <a:round/>
          </a:ln>
        </p:spPr>
        <p:style>
          <a:lnRef idx="2">
            <a:schemeClr val="accent1">
              <a:shade val="50000"/>
            </a:schemeClr>
          </a:lnRef>
          <a:fillRef idx="1">
            <a:schemeClr val="accent1"/>
          </a:fillRef>
          <a:effectRef idx="0">
            <a:schemeClr val="accent1"/>
          </a:effectRef>
          <a:fontRef idx="minor">
            <a:schemeClr val="lt1"/>
          </a:fontRef>
        </p:style>
        <p:txBody>
          <a:bodyPr rot="0" vert="horz" wrap="square" lIns="91440" tIns="45720" rIns="91440" bIns="45720" numCol="1" spcCol="0" rtlCol="0" fromWordArt="0" anchor="t" anchorCtr="0" forceAA="0" compatLnSpc="1">
            <a:noAutofit/>
          </a:bodyPr>
          <a:lstStyle/>
          <a:p>
            <a:pPr algn="ctr"/>
            <a:endParaRPr lang="zh-CN" altLang="en-US"/>
          </a:p>
        </p:txBody>
      </p:sp>
      <p:sp>
        <p:nvSpPr>
          <p:cNvPr id="11" name="椭圆 10"/>
          <p:cNvSpPr/>
          <p:nvPr/>
        </p:nvSpPr>
        <p:spPr>
          <a:xfrm>
            <a:off x="6135370" y="5028565"/>
            <a:ext cx="494665" cy="494665"/>
          </a:xfrm>
          <a:prstGeom prst="ellipse">
            <a:avLst/>
          </a:prstGeom>
          <a:solidFill>
            <a:schemeClr val="bg1">
              <a:lumMod val="65000"/>
            </a:schemeClr>
          </a:solidFill>
          <a:ln w="38100">
            <a:noFill/>
            <a:round/>
          </a:ln>
        </p:spPr>
        <p:style>
          <a:lnRef idx="2">
            <a:schemeClr val="accent1">
              <a:shade val="50000"/>
            </a:schemeClr>
          </a:lnRef>
          <a:fillRef idx="1">
            <a:schemeClr val="accent1"/>
          </a:fillRef>
          <a:effectRef idx="0">
            <a:schemeClr val="accent1"/>
          </a:effectRef>
          <a:fontRef idx="minor">
            <a:schemeClr val="lt1"/>
          </a:fontRef>
        </p:style>
        <p:txBody>
          <a:bodyPr rot="0" vert="horz" wrap="square" lIns="91440" tIns="45720" rIns="91440" bIns="45720" numCol="1" spcCol="0" rtlCol="0" fromWordArt="0" anchor="t" anchorCtr="0" forceAA="0" compatLnSpc="1">
            <a:noAutofit/>
          </a:bodyPr>
          <a:lstStyle/>
          <a:p>
            <a:pPr algn="ctr"/>
            <a:endParaRPr lang="zh-CN" altLang="en-US"/>
          </a:p>
        </p:txBody>
      </p:sp>
      <p:sp>
        <p:nvSpPr>
          <p:cNvPr id="12" name="文本框 11"/>
          <p:cNvSpPr txBox="1"/>
          <p:nvPr/>
        </p:nvSpPr>
        <p:spPr>
          <a:xfrm>
            <a:off x="6228715" y="5082540"/>
            <a:ext cx="307975" cy="386080"/>
          </a:xfrm>
          <a:prstGeom prst="rect">
            <a:avLst/>
          </a:prstGeom>
          <a:noFill/>
        </p:spPr>
        <p:txBody>
          <a:bodyPr wrap="none" rtlCol="0">
            <a:spAutoFit/>
          </a:bodyPr>
          <a:lstStyle/>
          <a:p>
            <a:pPr indent="0">
              <a:lnSpc>
                <a:spcPct val="120000"/>
              </a:lnSpc>
              <a:buFont typeface="Wingdings" panose="05000000000000000000" pitchFamily="2" charset="2"/>
              <a:buNone/>
            </a:pPr>
            <a:r>
              <a:rPr lang="en-US" altLang="zh-CN" sz="1600" b="1" dirty="0">
                <a:solidFill>
                  <a:schemeClr val="bg1"/>
                </a:solidFill>
                <a:latin typeface="微软雅黑" panose="020B0503020204020204" charset="-122"/>
                <a:ea typeface="微软雅黑" panose="020B0503020204020204" charset="-122"/>
              </a:rPr>
              <a:t>4</a:t>
            </a:r>
          </a:p>
        </p:txBody>
      </p:sp>
      <p:sp>
        <p:nvSpPr>
          <p:cNvPr id="13" name="矩形 12"/>
          <p:cNvSpPr/>
          <p:nvPr/>
        </p:nvSpPr>
        <p:spPr bwMode="auto">
          <a:xfrm>
            <a:off x="6990080" y="4935220"/>
            <a:ext cx="4319905" cy="539750"/>
          </a:xfrm>
          <a:prstGeom prst="rect">
            <a:avLst/>
          </a:prstGeom>
          <a:noFill/>
          <a:ln>
            <a:noFill/>
          </a:ln>
          <a:extLst>
            <a:ext uri="{909E8E84-426E-40DD-AFC4-6F175D3DCCD1}">
              <a14:hiddenFill xmlns:a14="http://schemas.microsoft.com/office/drawing/2010/main">
                <a:solidFill>
                  <a:srgbClr val="FFFFFF"/>
                </a:solidFill>
              </a14:hiddenFill>
            </a:ext>
          </a:extLst>
        </p:spPr>
        <p:txBody>
          <a:bodyPr anchor="ctr">
            <a:no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lvl="0" algn="l" eaLnBrk="0" hangingPunct="0">
              <a:lnSpc>
                <a:spcPct val="150000"/>
              </a:lnSpc>
              <a:buClrTx/>
              <a:buSzTx/>
              <a:buFontTx/>
              <a:defRPr/>
            </a:pPr>
            <a:r>
              <a:rPr lang="zh-CN" altLang="en-US" sz="2400" b="1" dirty="0">
                <a:solidFill>
                  <a:schemeClr val="bg1">
                    <a:lumMod val="65000"/>
                  </a:schemeClr>
                </a:solidFill>
                <a:latin typeface="微软雅黑" panose="020B0503020204020204" charset="-122"/>
                <a:ea typeface="微软雅黑" panose="020B0503020204020204" charset="-122"/>
                <a:sym typeface="+mn-lt"/>
              </a:rPr>
              <a:t>仿真结果</a:t>
            </a:r>
          </a:p>
        </p:txBody>
      </p:sp>
      <p:sp>
        <p:nvSpPr>
          <p:cNvPr id="14" name="椭圆 13"/>
          <p:cNvSpPr/>
          <p:nvPr/>
        </p:nvSpPr>
        <p:spPr>
          <a:xfrm>
            <a:off x="6042025" y="5836285"/>
            <a:ext cx="681990" cy="681990"/>
          </a:xfrm>
          <a:prstGeom prst="ellipse">
            <a:avLst/>
          </a:prstGeom>
          <a:solidFill>
            <a:schemeClr val="bg2"/>
          </a:solidFill>
          <a:ln w="38100">
            <a:noFill/>
            <a:round/>
          </a:ln>
        </p:spPr>
        <p:style>
          <a:lnRef idx="2">
            <a:schemeClr val="accent1">
              <a:shade val="50000"/>
            </a:schemeClr>
          </a:lnRef>
          <a:fillRef idx="1">
            <a:schemeClr val="accent1"/>
          </a:fillRef>
          <a:effectRef idx="0">
            <a:schemeClr val="accent1"/>
          </a:effectRef>
          <a:fontRef idx="minor">
            <a:schemeClr val="lt1"/>
          </a:fontRef>
        </p:style>
        <p:txBody>
          <a:bodyPr rot="0" vert="horz" wrap="square" lIns="91440" tIns="45720" rIns="91440" bIns="45720" numCol="1" spcCol="0" rtlCol="0" fromWordArt="0" anchor="t" anchorCtr="0" forceAA="0" compatLnSpc="1">
            <a:noAutofit/>
          </a:bodyPr>
          <a:lstStyle/>
          <a:p>
            <a:pPr algn="ctr"/>
            <a:endParaRPr lang="zh-CN" altLang="en-US"/>
          </a:p>
        </p:txBody>
      </p:sp>
      <p:sp>
        <p:nvSpPr>
          <p:cNvPr id="15" name="椭圆 14"/>
          <p:cNvSpPr/>
          <p:nvPr/>
        </p:nvSpPr>
        <p:spPr>
          <a:xfrm>
            <a:off x="6135370" y="5929630"/>
            <a:ext cx="494665" cy="494665"/>
          </a:xfrm>
          <a:prstGeom prst="ellipse">
            <a:avLst/>
          </a:prstGeom>
          <a:solidFill>
            <a:schemeClr val="bg1">
              <a:lumMod val="65000"/>
            </a:schemeClr>
          </a:solidFill>
          <a:ln w="38100">
            <a:noFill/>
            <a:round/>
          </a:ln>
        </p:spPr>
        <p:style>
          <a:lnRef idx="2">
            <a:schemeClr val="accent1">
              <a:shade val="50000"/>
            </a:schemeClr>
          </a:lnRef>
          <a:fillRef idx="1">
            <a:schemeClr val="accent1"/>
          </a:fillRef>
          <a:effectRef idx="0">
            <a:schemeClr val="accent1"/>
          </a:effectRef>
          <a:fontRef idx="minor">
            <a:schemeClr val="lt1"/>
          </a:fontRef>
        </p:style>
        <p:txBody>
          <a:bodyPr rot="0" vert="horz" wrap="square" lIns="91440" tIns="45720" rIns="91440" bIns="45720" numCol="1" spcCol="0" rtlCol="0" fromWordArt="0" anchor="t" anchorCtr="0" forceAA="0" compatLnSpc="1">
            <a:noAutofit/>
          </a:bodyPr>
          <a:lstStyle/>
          <a:p>
            <a:pPr algn="ctr"/>
            <a:endParaRPr lang="zh-CN" altLang="en-US"/>
          </a:p>
        </p:txBody>
      </p:sp>
      <p:sp>
        <p:nvSpPr>
          <p:cNvPr id="16" name="文本框 15"/>
          <p:cNvSpPr txBox="1"/>
          <p:nvPr/>
        </p:nvSpPr>
        <p:spPr>
          <a:xfrm>
            <a:off x="6228715" y="5983605"/>
            <a:ext cx="307975" cy="386080"/>
          </a:xfrm>
          <a:prstGeom prst="rect">
            <a:avLst/>
          </a:prstGeom>
          <a:noFill/>
        </p:spPr>
        <p:txBody>
          <a:bodyPr wrap="none" rtlCol="0">
            <a:spAutoFit/>
          </a:bodyPr>
          <a:lstStyle/>
          <a:p>
            <a:pPr indent="0">
              <a:lnSpc>
                <a:spcPct val="120000"/>
              </a:lnSpc>
              <a:buFont typeface="Wingdings" panose="05000000000000000000" pitchFamily="2" charset="2"/>
              <a:buNone/>
            </a:pPr>
            <a:r>
              <a:rPr lang="en-US" altLang="zh-CN" sz="1600" b="1" dirty="0">
                <a:solidFill>
                  <a:schemeClr val="bg1"/>
                </a:solidFill>
                <a:latin typeface="微软雅黑" panose="020B0503020204020204" charset="-122"/>
                <a:ea typeface="微软雅黑" panose="020B0503020204020204" charset="-122"/>
              </a:rPr>
              <a:t>5</a:t>
            </a:r>
          </a:p>
        </p:txBody>
      </p:sp>
      <p:sp>
        <p:nvSpPr>
          <p:cNvPr id="21" name="矩形 20"/>
          <p:cNvSpPr/>
          <p:nvPr/>
        </p:nvSpPr>
        <p:spPr bwMode="auto">
          <a:xfrm>
            <a:off x="6990080" y="5836285"/>
            <a:ext cx="4319905" cy="539750"/>
          </a:xfrm>
          <a:prstGeom prst="rect">
            <a:avLst/>
          </a:prstGeom>
          <a:noFill/>
          <a:ln>
            <a:noFill/>
          </a:ln>
          <a:extLst>
            <a:ext uri="{909E8E84-426E-40DD-AFC4-6F175D3DCCD1}">
              <a14:hiddenFill xmlns:a14="http://schemas.microsoft.com/office/drawing/2010/main">
                <a:solidFill>
                  <a:srgbClr val="FFFFFF"/>
                </a:solidFill>
              </a14:hiddenFill>
            </a:ext>
          </a:extLst>
        </p:spPr>
        <p:txBody>
          <a:bodyPr anchor="ctr">
            <a:no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lvl="0" algn="l" eaLnBrk="0" hangingPunct="0">
              <a:lnSpc>
                <a:spcPct val="150000"/>
              </a:lnSpc>
              <a:buClrTx/>
              <a:buSzTx/>
              <a:buFontTx/>
              <a:defRPr/>
            </a:pPr>
            <a:r>
              <a:rPr lang="zh-CN" altLang="en-US" sz="2400" b="1" dirty="0">
                <a:solidFill>
                  <a:schemeClr val="bg1">
                    <a:lumMod val="65000"/>
                  </a:schemeClr>
                </a:solidFill>
                <a:latin typeface="微软雅黑" panose="020B0503020204020204" charset="-122"/>
                <a:ea typeface="微软雅黑" panose="020B0503020204020204" charset="-122"/>
                <a:sym typeface="+mn-lt"/>
              </a:rPr>
              <a:t>结论</a:t>
            </a:r>
          </a:p>
        </p:txBody>
      </p:sp>
    </p:spTree>
    <p:custDataLst>
      <p:tags r:id="rId1"/>
    </p:custData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txBox="1"/>
          <p:nvPr/>
        </p:nvSpPr>
        <p:spPr>
          <a:xfrm>
            <a:off x="1203749" y="201342"/>
            <a:ext cx="9501344" cy="551420"/>
          </a:xfrm>
          <a:prstGeom prst="rect">
            <a:avLst/>
          </a:prstGeom>
        </p:spPr>
        <p:txBody>
          <a:bodyPr vert="horz" lIns="121698" tIns="60849" rIns="121698" bIns="60849" rtlCol="0" anchor="ctr"/>
          <a:lstStyle>
            <a:lvl1pPr algn="l" defTabSz="912495" rtl="0" eaLnBrk="1" latinLnBrk="0" hangingPunct="1">
              <a:lnSpc>
                <a:spcPct val="90000"/>
              </a:lnSpc>
              <a:spcBef>
                <a:spcPct val="0"/>
              </a:spcBef>
              <a:buNone/>
              <a:defRPr sz="2800" b="1" kern="1200">
                <a:solidFill>
                  <a:srgbClr val="053E80"/>
                </a:solidFill>
                <a:latin typeface="微软雅黑" panose="020B0503020204020204" charset="-122"/>
                <a:ea typeface="微软雅黑" panose="020B0503020204020204" charset="-122"/>
                <a:cs typeface="+mj-cs"/>
              </a:defRPr>
            </a:lvl1pPr>
          </a:lstStyle>
          <a:p>
            <a:pPr lvl="0" algn="l">
              <a:buClrTx/>
              <a:buSzTx/>
              <a:buFontTx/>
              <a:defRPr/>
            </a:pPr>
            <a:r>
              <a:rPr lang="zh-CN" altLang="en-US" sz="2800" dirty="0">
                <a:solidFill>
                  <a:srgbClr val="0070C0"/>
                </a:solidFill>
                <a:latin typeface="Arial" panose="020B0604020202020204" pitchFamily="34" charset="0"/>
                <a:cs typeface="+mn-cs"/>
                <a:sym typeface="+mn-ea"/>
              </a:rPr>
              <a:t>研究目的</a:t>
            </a:r>
          </a:p>
        </p:txBody>
      </p:sp>
      <p:sp>
        <p:nvSpPr>
          <p:cNvPr id="1048638" name="文本框 3"/>
          <p:cNvSpPr txBox="1"/>
          <p:nvPr/>
        </p:nvSpPr>
        <p:spPr>
          <a:xfrm>
            <a:off x="0" y="243205"/>
            <a:ext cx="857250" cy="521970"/>
          </a:xfrm>
          <a:prstGeom prst="rect">
            <a:avLst/>
          </a:prstGeom>
          <a:noFill/>
          <a:ln w="9525">
            <a:noFill/>
          </a:ln>
        </p:spPr>
        <p:txBody>
          <a:bodyPr anchor="t" anchorCtr="0">
            <a:spAutoFit/>
          </a:bodyPr>
          <a:lstStyle/>
          <a:p>
            <a:pPr marR="0" algn="ctr" defTabSz="914400">
              <a:buClrTx/>
              <a:buSzTx/>
              <a:buFontTx/>
              <a:buNone/>
            </a:pPr>
            <a:r>
              <a:rPr kumimoji="0" lang="en-US" altLang="zh-CN" sz="2800" b="1" kern="1200" cap="none" spc="0" normalizeH="0" baseline="0" noProof="0" dirty="0">
                <a:solidFill>
                  <a:srgbClr val="FFFFFF"/>
                </a:solidFill>
                <a:latin typeface="Arial" panose="020B0604020202020204" pitchFamily="34" charset="0"/>
                <a:ea typeface="微软雅黑" panose="020B0503020204020204" charset="-122"/>
                <a:cs typeface="+mn-cs"/>
              </a:rPr>
              <a:t>2</a:t>
            </a:r>
          </a:p>
        </p:txBody>
      </p:sp>
      <p:sp>
        <p:nvSpPr>
          <p:cNvPr id="100" name="文本框 99"/>
          <p:cNvSpPr txBox="1"/>
          <p:nvPr/>
        </p:nvSpPr>
        <p:spPr>
          <a:xfrm>
            <a:off x="499745" y="1905000"/>
            <a:ext cx="4987290" cy="3784600"/>
          </a:xfrm>
          <a:prstGeom prst="rect">
            <a:avLst/>
          </a:prstGeom>
          <a:noFill/>
          <a:ln w="9525">
            <a:noFill/>
          </a:ln>
        </p:spPr>
        <p:txBody>
          <a:bodyPr wrap="square">
            <a:spAutoFit/>
          </a:bodyPr>
          <a:lstStyle/>
          <a:p>
            <a:pPr indent="0" fontAlgn="auto">
              <a:lnSpc>
                <a:spcPct val="150000"/>
              </a:lnSpc>
            </a:pPr>
            <a:r>
              <a:rPr lang="en-US" b="1">
                <a:solidFill>
                  <a:srgbClr val="FF0000"/>
                </a:solidFill>
                <a:latin typeface="微软雅黑" panose="020B0503020204020204" charset="-122"/>
                <a:ea typeface="微软雅黑" panose="020B0503020204020204" charset="-122"/>
                <a:cs typeface="仿宋_GB2312" panose="02010609030101010101" charset="-122"/>
              </a:rPr>
              <a:t>1. </a:t>
            </a:r>
            <a:r>
              <a:rPr lang="zh-CN" altLang="en-US" b="1">
                <a:solidFill>
                  <a:srgbClr val="FF0000"/>
                </a:solidFill>
                <a:latin typeface="微软雅黑" panose="020B0503020204020204" charset="-122"/>
                <a:ea typeface="微软雅黑" panose="020B0503020204020204" charset="-122"/>
                <a:cs typeface="仿宋_GB2312" panose="02010609030101010101" charset="-122"/>
              </a:rPr>
              <a:t>探明静态混合器对气体混合效果的影响：</a:t>
            </a:r>
          </a:p>
          <a:p>
            <a:pPr marL="285750" indent="-285750" fontAlgn="auto">
              <a:lnSpc>
                <a:spcPct val="150000"/>
              </a:lnSpc>
              <a:buFont typeface="Wingdings" panose="05000000000000000000" charset="0"/>
              <a:buChar char="Ø"/>
            </a:pPr>
            <a:r>
              <a:rPr lang="zh-CN" altLang="en-US" b="0">
                <a:solidFill>
                  <a:srgbClr val="002060"/>
                </a:solidFill>
                <a:latin typeface="微软雅黑" panose="020B0503020204020204" charset="-122"/>
                <a:ea typeface="微软雅黑" panose="020B0503020204020204" charset="-122"/>
                <a:cs typeface="仿宋_GB2312" panose="02010609030101010101" charset="-122"/>
              </a:rPr>
              <a:t>建立合适的物理模型，包含混合流体热力学物性计算、速度场与浓度场耦合的</a:t>
            </a:r>
            <a:r>
              <a:rPr lang="en-US" altLang="zh-CN" b="0">
                <a:solidFill>
                  <a:srgbClr val="002060"/>
                </a:solidFill>
                <a:latin typeface="微软雅黑" panose="020B0503020204020204" charset="-122"/>
                <a:ea typeface="微软雅黑" panose="020B0503020204020204" charset="-122"/>
                <a:cs typeface="仿宋_GB2312" panose="02010609030101010101" charset="-122"/>
              </a:rPr>
              <a:t>CFD</a:t>
            </a:r>
            <a:r>
              <a:rPr lang="zh-CN" altLang="en-US" b="0">
                <a:solidFill>
                  <a:srgbClr val="002060"/>
                </a:solidFill>
                <a:latin typeface="微软雅黑" panose="020B0503020204020204" charset="-122"/>
                <a:ea typeface="微软雅黑" panose="020B0503020204020204" charset="-122"/>
                <a:cs typeface="仿宋_GB2312" panose="02010609030101010101" charset="-122"/>
              </a:rPr>
              <a:t>模型；</a:t>
            </a:r>
          </a:p>
          <a:p>
            <a:pPr marL="285750" indent="-285750" fontAlgn="auto">
              <a:lnSpc>
                <a:spcPct val="150000"/>
              </a:lnSpc>
              <a:buFont typeface="Wingdings" panose="05000000000000000000" charset="0"/>
              <a:buChar char="Ø"/>
            </a:pPr>
            <a:r>
              <a:rPr lang="zh-CN" altLang="en-US" b="0">
                <a:solidFill>
                  <a:srgbClr val="002060"/>
                </a:solidFill>
                <a:latin typeface="微软雅黑" panose="020B0503020204020204" charset="-122"/>
                <a:ea typeface="微软雅黑" panose="020B0503020204020204" charset="-122"/>
                <a:cs typeface="仿宋_GB2312" panose="02010609030101010101" charset="-122"/>
              </a:rPr>
              <a:t>确定待研究混合容器的几何构型，对比混合器和一般管路对气体混合的区别；</a:t>
            </a:r>
          </a:p>
          <a:p>
            <a:pPr marL="285750" indent="-285750" fontAlgn="auto">
              <a:lnSpc>
                <a:spcPct val="150000"/>
              </a:lnSpc>
              <a:buFont typeface="Wingdings" panose="05000000000000000000" charset="0"/>
              <a:buChar char="Ø"/>
            </a:pPr>
            <a:endParaRPr lang="zh-CN" altLang="en-US" sz="1600" b="0">
              <a:solidFill>
                <a:srgbClr val="002060"/>
              </a:solidFill>
              <a:latin typeface="微软雅黑" panose="020B0503020204020204" charset="-122"/>
              <a:ea typeface="微软雅黑" panose="020B0503020204020204" charset="-122"/>
              <a:cs typeface="仿宋_GB2312" panose="02010609030101010101" charset="-122"/>
            </a:endParaRPr>
          </a:p>
          <a:p>
            <a:pPr indent="0" fontAlgn="auto">
              <a:lnSpc>
                <a:spcPct val="150000"/>
              </a:lnSpc>
              <a:buFont typeface="Wingdings" panose="05000000000000000000" charset="0"/>
              <a:buNone/>
            </a:pPr>
            <a:r>
              <a:rPr lang="en-US" altLang="zh-CN" b="1">
                <a:solidFill>
                  <a:srgbClr val="FF0000"/>
                </a:solidFill>
                <a:latin typeface="微软雅黑" panose="020B0503020204020204" charset="-122"/>
                <a:ea typeface="微软雅黑" panose="020B0503020204020204" charset="-122"/>
                <a:cs typeface="仿宋_GB2312" panose="02010609030101010101" charset="-122"/>
              </a:rPr>
              <a:t>2. </a:t>
            </a:r>
            <a:r>
              <a:rPr lang="zh-CN" altLang="en-US" b="1">
                <a:solidFill>
                  <a:srgbClr val="FF0000"/>
                </a:solidFill>
                <a:latin typeface="微软雅黑" panose="020B0503020204020204" charset="-122"/>
                <a:ea typeface="微软雅黑" panose="020B0503020204020204" charset="-122"/>
                <a:cs typeface="仿宋_GB2312" panose="02010609030101010101" charset="-122"/>
              </a:rPr>
              <a:t>混合器设计优化：</a:t>
            </a:r>
          </a:p>
          <a:p>
            <a:pPr marL="285750" indent="-285750" fontAlgn="auto">
              <a:lnSpc>
                <a:spcPct val="150000"/>
              </a:lnSpc>
              <a:buFont typeface="Wingdings" panose="05000000000000000000" charset="0"/>
              <a:buChar char="Ø"/>
            </a:pPr>
            <a:r>
              <a:rPr lang="zh-CN" altLang="en-US" b="0">
                <a:solidFill>
                  <a:srgbClr val="002060"/>
                </a:solidFill>
                <a:latin typeface="微软雅黑" panose="020B0503020204020204" charset="-122"/>
                <a:ea typeface="微软雅黑" panose="020B0503020204020204" charset="-122"/>
                <a:cs typeface="仿宋_GB2312" panose="02010609030101010101" charset="-122"/>
              </a:rPr>
              <a:t>选择科学的量化比较方法，对混合部件的几何构型进行优化设计。</a:t>
            </a:r>
          </a:p>
        </p:txBody>
      </p:sp>
      <p:sp>
        <p:nvSpPr>
          <p:cNvPr id="3" name="文本框 18"/>
          <p:cNvSpPr txBox="1"/>
          <p:nvPr/>
        </p:nvSpPr>
        <p:spPr>
          <a:xfrm>
            <a:off x="354965" y="1144270"/>
            <a:ext cx="1716405" cy="460375"/>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r>
              <a:rPr lang="zh-CN" altLang="en-US" sz="2400" b="1" dirty="0">
                <a:latin typeface="微软雅黑" panose="020B0503020204020204" charset="-122"/>
                <a:ea typeface="微软雅黑" panose="020B0503020204020204" charset="-122"/>
              </a:rPr>
              <a:t>研</a:t>
            </a:r>
            <a:r>
              <a:rPr lang="en-US" altLang="zh-CN" sz="2400" b="1" dirty="0">
                <a:latin typeface="微软雅黑" panose="020B0503020204020204" charset="-122"/>
                <a:ea typeface="微软雅黑" panose="020B0503020204020204" charset="-122"/>
              </a:rPr>
              <a:t> </a:t>
            </a:r>
            <a:r>
              <a:rPr lang="zh-CN" altLang="en-US" sz="2400" b="1" dirty="0">
                <a:latin typeface="微软雅黑" panose="020B0503020204020204" charset="-122"/>
                <a:ea typeface="微软雅黑" panose="020B0503020204020204" charset="-122"/>
              </a:rPr>
              <a:t>究</a:t>
            </a:r>
            <a:r>
              <a:rPr lang="en-US" altLang="zh-CN" sz="2400" b="1" dirty="0">
                <a:latin typeface="微软雅黑" panose="020B0503020204020204" charset="-122"/>
                <a:ea typeface="微软雅黑" panose="020B0503020204020204" charset="-122"/>
              </a:rPr>
              <a:t> </a:t>
            </a:r>
            <a:r>
              <a:rPr lang="zh-CN" altLang="en-US" sz="2400" b="1" dirty="0">
                <a:latin typeface="微软雅黑" panose="020B0503020204020204" charset="-122"/>
                <a:ea typeface="微软雅黑" panose="020B0503020204020204" charset="-122"/>
              </a:rPr>
              <a:t>目</a:t>
            </a:r>
            <a:r>
              <a:rPr lang="en-US" altLang="zh-CN" sz="2400" b="1" dirty="0">
                <a:latin typeface="微软雅黑" panose="020B0503020204020204" charset="-122"/>
                <a:ea typeface="微软雅黑" panose="020B0503020204020204" charset="-122"/>
              </a:rPr>
              <a:t> </a:t>
            </a:r>
            <a:r>
              <a:rPr lang="zh-CN" altLang="en-US" sz="2400" b="1" dirty="0">
                <a:latin typeface="微软雅黑" panose="020B0503020204020204" charset="-122"/>
                <a:ea typeface="微软雅黑" panose="020B0503020204020204" charset="-122"/>
              </a:rPr>
              <a:t>的</a:t>
            </a:r>
            <a:r>
              <a:rPr lang="en-US" altLang="zh-CN" sz="2400" b="1" dirty="0">
                <a:latin typeface="微软雅黑" panose="020B0503020204020204" charset="-122"/>
                <a:ea typeface="微软雅黑" panose="020B0503020204020204" charset="-122"/>
              </a:rPr>
              <a:t> </a:t>
            </a:r>
            <a:endParaRPr lang="zh-CN" altLang="en-US" sz="2400" b="1" dirty="0">
              <a:latin typeface="微软雅黑" panose="020B0503020204020204" charset="-122"/>
              <a:ea typeface="微软雅黑" panose="020B0503020204020204" charset="-122"/>
            </a:endParaRPr>
          </a:p>
        </p:txBody>
      </p:sp>
      <p:pic>
        <p:nvPicPr>
          <p:cNvPr id="25607" name="图片 3" descr="微信图片_20220707102534"/>
          <p:cNvPicPr>
            <a:picLocks noChangeAspect="1"/>
          </p:cNvPicPr>
          <p:nvPr/>
        </p:nvPicPr>
        <p:blipFill>
          <a:blip r:embed="rId3"/>
          <a:stretch>
            <a:fillRect/>
          </a:stretch>
        </p:blipFill>
        <p:spPr>
          <a:xfrm>
            <a:off x="6770370" y="1372235"/>
            <a:ext cx="4481195" cy="2408555"/>
          </a:xfrm>
          <a:prstGeom prst="rect">
            <a:avLst/>
          </a:prstGeom>
          <a:noFill/>
          <a:ln w="9525">
            <a:noFill/>
          </a:ln>
        </p:spPr>
      </p:pic>
      <p:pic>
        <p:nvPicPr>
          <p:cNvPr id="7" name="图片 6"/>
          <p:cNvPicPr>
            <a:picLocks noChangeAspect="1"/>
          </p:cNvPicPr>
          <p:nvPr/>
        </p:nvPicPr>
        <p:blipFill>
          <a:blip r:embed="rId4"/>
          <a:srcRect t="7978" b="15974"/>
          <a:stretch>
            <a:fillRect/>
          </a:stretch>
        </p:blipFill>
        <p:spPr>
          <a:xfrm>
            <a:off x="6770370" y="3923030"/>
            <a:ext cx="4481830" cy="2390775"/>
          </a:xfrm>
          <a:prstGeom prst="rect">
            <a:avLst/>
          </a:prstGeom>
        </p:spPr>
      </p:pic>
      <p:sp>
        <p:nvSpPr>
          <p:cNvPr id="25610" name="文本框 8"/>
          <p:cNvSpPr txBox="1"/>
          <p:nvPr/>
        </p:nvSpPr>
        <p:spPr>
          <a:xfrm>
            <a:off x="7400290" y="6456045"/>
            <a:ext cx="3378835" cy="337185"/>
          </a:xfrm>
          <a:prstGeom prst="rect">
            <a:avLst/>
          </a:prstGeom>
          <a:noFill/>
          <a:ln w="9525">
            <a:noFill/>
          </a:ln>
        </p:spPr>
        <p:txBody>
          <a:bodyPr wrap="square" anchor="t" anchorCtr="0">
            <a:spAutoFit/>
          </a:bodyPr>
          <a:lstStyle/>
          <a:p>
            <a:pPr algn="ctr"/>
            <a:r>
              <a:rPr lang="zh-CN" altLang="zh-CN" sz="1600" b="1">
                <a:latin typeface="微软雅黑" panose="020B0503020204020204" charset="-122"/>
                <a:ea typeface="微软雅黑" panose="020B0503020204020204" charset="-122"/>
              </a:rPr>
              <a:t>天然气与氢气混合橇</a:t>
            </a:r>
          </a:p>
        </p:txBody>
      </p:sp>
      <p:pic>
        <p:nvPicPr>
          <p:cNvPr id="37" name="Picture Placeholder 24"/>
          <p:cNvPicPr>
            <a:picLocks noGrp="1" noChangeAspect="1"/>
          </p:cNvPicPr>
          <p:nvPr>
            <p:ph type="pic" sz="quarter" idx="31"/>
          </p:nvPr>
        </p:nvPicPr>
        <p:blipFill rotWithShape="1">
          <a:blip r:embed="rId5">
            <a:extLst>
              <a:ext uri="{28A0092B-C50C-407E-A947-70E740481C1C}">
                <a14:useLocalDpi xmlns:a14="http://schemas.microsoft.com/office/drawing/2010/main" val="0"/>
              </a:ext>
            </a:extLst>
          </a:blip>
          <a:srcRect l="-5450" t="-91582" r="-7334" b="-89301"/>
          <a:stretch>
            <a:fillRect/>
          </a:stretch>
        </p:blipFill>
        <p:spPr>
          <a:xfrm>
            <a:off x="8916670" y="222250"/>
            <a:ext cx="2239010" cy="509905"/>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圆角矩形 5"/>
          <p:cNvSpPr/>
          <p:nvPr/>
        </p:nvSpPr>
        <p:spPr bwMode="auto">
          <a:xfrm>
            <a:off x="0" y="0"/>
            <a:ext cx="5350545" cy="6858000"/>
          </a:xfrm>
          <a:prstGeom prst="roundRect">
            <a:avLst>
              <a:gd name="adj" fmla="val 0"/>
            </a:avLst>
          </a:prstGeom>
          <a:blipFill>
            <a:blip r:embed="rId3"/>
            <a:srcRect/>
            <a:stretch>
              <a:fillRect l="-35591" r="-35422"/>
            </a:stretch>
          </a:blipFill>
          <a:ln w="38100">
            <a:noFill/>
            <a:round/>
          </a:ln>
          <a:effectLst/>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ctr" defTabSz="914400" rtl="0" eaLnBrk="0" fontAlgn="base" latinLnBrk="0" hangingPunct="0">
              <a:lnSpc>
                <a:spcPct val="15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latin typeface="Arial" panose="020B0604020202020204" pitchFamily="34" charset="0"/>
              <a:ea typeface="微软雅黑" panose="020B0503020204020204" charset="-122"/>
              <a:sym typeface="Arial" panose="020B0604020202020204" pitchFamily="34" charset="0"/>
            </a:endParaRPr>
          </a:p>
        </p:txBody>
      </p:sp>
      <p:sp>
        <p:nvSpPr>
          <p:cNvPr id="7" name="文本框 6"/>
          <p:cNvSpPr txBox="1"/>
          <p:nvPr/>
        </p:nvSpPr>
        <p:spPr bwMode="auto">
          <a:xfrm>
            <a:off x="5947930" y="210149"/>
            <a:ext cx="6006991" cy="1068562"/>
          </a:xfrm>
          <a:prstGeom prst="rect">
            <a:avLst/>
          </a:prstGeom>
          <a:noFill/>
        </p:spPr>
        <p:txBody>
          <a:bodyPr>
            <a:spAutoFit/>
          </a:bodyPr>
          <a:lstStyle>
            <a:defPPr>
              <a:defRPr lang="zh-CN"/>
            </a:defPPr>
            <a:lvl1pPr marR="0" eaLnBrk="0" hangingPunct="0">
              <a:lnSpc>
                <a:spcPct val="150000"/>
              </a:lnSpc>
              <a:buClrTx/>
              <a:buSzTx/>
              <a:buFontTx/>
              <a:defRPr kumimoji="0" sz="4400" b="1" strike="noStrike" cap="none" spc="0" normalizeH="0">
                <a:ln>
                  <a:noFill/>
                </a:ln>
                <a:solidFill>
                  <a:srgbClr val="000000">
                    <a:lumMod val="25000"/>
                    <a:lumOff val="75000"/>
                  </a:srgbClr>
                </a:solidFill>
                <a:effectLst/>
                <a:uLnTx/>
                <a:uFillTx/>
                <a:latin typeface="Arial" panose="020B0604020202020204" pitchFamily="34" charset="0"/>
                <a:ea typeface="微软雅黑" panose="020B0503020204020204" charset="-122"/>
              </a:defRPr>
            </a:lvl1pPr>
          </a:lstStyle>
          <a:p>
            <a:r>
              <a:rPr lang="zh-CN" altLang="en-US" sz="4800" dirty="0">
                <a:solidFill>
                  <a:srgbClr val="58A8DB"/>
                </a:solidFill>
                <a:sym typeface="Arial" panose="020B0604020202020204" pitchFamily="34" charset="0"/>
              </a:rPr>
              <a:t>目  录</a:t>
            </a:r>
          </a:p>
        </p:txBody>
      </p:sp>
      <p:sp>
        <p:nvSpPr>
          <p:cNvPr id="17" name="文本框 16"/>
          <p:cNvSpPr txBox="1"/>
          <p:nvPr/>
        </p:nvSpPr>
        <p:spPr>
          <a:xfrm>
            <a:off x="5947000" y="1049817"/>
            <a:ext cx="6008849" cy="820674"/>
          </a:xfrm>
          <a:prstGeom prst="rect">
            <a:avLst/>
          </a:prstGeom>
          <a:noFill/>
        </p:spPr>
        <p:txBody>
          <a:bodyPr>
            <a:spAutoFit/>
          </a:bodyPr>
          <a:lstStyle/>
          <a:p>
            <a:pPr marL="0" marR="0" lvl="0" indent="0" algn="l" defTabSz="914400" rtl="0" eaLnBrk="0" fontAlgn="base" latinLnBrk="0" hangingPunct="0">
              <a:lnSpc>
                <a:spcPct val="150000"/>
              </a:lnSpc>
              <a:spcBef>
                <a:spcPct val="0"/>
              </a:spcBef>
              <a:spcAft>
                <a:spcPct val="0"/>
              </a:spcAft>
              <a:buClrTx/>
              <a:buSzTx/>
              <a:buFontTx/>
              <a:buNone/>
              <a:defRPr/>
            </a:pPr>
            <a:r>
              <a:rPr kumimoji="0" lang="zh-CN" altLang="en-US" sz="3600" b="1" i="0" u="none" strike="noStrike" kern="1200" cap="none" spc="0" normalizeH="0" baseline="0" noProof="0" dirty="0">
                <a:ln>
                  <a:noFill/>
                </a:ln>
                <a:solidFill>
                  <a:srgbClr val="A9D5F8"/>
                </a:solidFill>
                <a:effectLst/>
                <a:uLnTx/>
                <a:uFillTx/>
                <a:latin typeface="Arial" panose="020B0604020202020204" pitchFamily="34" charset="0"/>
                <a:ea typeface="微软雅黑" panose="020B0503020204020204" charset="-122"/>
                <a:sym typeface="Arial" panose="020B0604020202020204" pitchFamily="34" charset="0"/>
              </a:rPr>
              <a:t>CONTENTS</a:t>
            </a:r>
          </a:p>
        </p:txBody>
      </p:sp>
      <p:sp>
        <p:nvSpPr>
          <p:cNvPr id="2" name="矩形 1"/>
          <p:cNvSpPr/>
          <p:nvPr/>
        </p:nvSpPr>
        <p:spPr>
          <a:xfrm>
            <a:off x="5302250" y="-30480"/>
            <a:ext cx="97155" cy="6888480"/>
          </a:xfrm>
          <a:prstGeom prst="rect">
            <a:avLst/>
          </a:prstGeom>
          <a:solidFill>
            <a:srgbClr val="04469C"/>
          </a:solidFill>
          <a:ln w="38100">
            <a:noFill/>
            <a:round/>
          </a:ln>
        </p:spPr>
        <p:style>
          <a:lnRef idx="2">
            <a:schemeClr val="accent1">
              <a:shade val="50000"/>
            </a:schemeClr>
          </a:lnRef>
          <a:fillRef idx="1">
            <a:schemeClr val="accent1"/>
          </a:fillRef>
          <a:effectRef idx="0">
            <a:schemeClr val="accent1"/>
          </a:effectRef>
          <a:fontRef idx="minor">
            <a:schemeClr val="lt1"/>
          </a:fontRef>
        </p:style>
        <p:txBody>
          <a:bodyPr rot="0" vert="horz" wrap="square" lIns="91440" tIns="45720" rIns="91440" bIns="45720" numCol="1" spcCol="0" rtlCol="0" fromWordArt="0" anchor="t" anchorCtr="0" forceAA="0" compatLnSpc="1">
            <a:noAutofit/>
          </a:bodyPr>
          <a:lstStyle/>
          <a:p>
            <a:pPr algn="ctr"/>
            <a:endParaRPr lang="zh-CN" altLang="en-US"/>
          </a:p>
        </p:txBody>
      </p:sp>
      <p:sp>
        <p:nvSpPr>
          <p:cNvPr id="3" name="椭圆 2"/>
          <p:cNvSpPr/>
          <p:nvPr/>
        </p:nvSpPr>
        <p:spPr>
          <a:xfrm>
            <a:off x="6042025" y="2161540"/>
            <a:ext cx="681990" cy="681990"/>
          </a:xfrm>
          <a:prstGeom prst="ellipse">
            <a:avLst/>
          </a:prstGeom>
          <a:solidFill>
            <a:schemeClr val="bg2"/>
          </a:solidFill>
          <a:ln w="38100">
            <a:noFill/>
            <a:round/>
          </a:ln>
        </p:spPr>
        <p:style>
          <a:lnRef idx="2">
            <a:schemeClr val="accent1">
              <a:shade val="50000"/>
            </a:schemeClr>
          </a:lnRef>
          <a:fillRef idx="1">
            <a:schemeClr val="accent1"/>
          </a:fillRef>
          <a:effectRef idx="0">
            <a:schemeClr val="accent1"/>
          </a:effectRef>
          <a:fontRef idx="minor">
            <a:schemeClr val="lt1"/>
          </a:fontRef>
        </p:style>
        <p:txBody>
          <a:bodyPr rot="0" vert="horz" wrap="square" lIns="91440" tIns="45720" rIns="91440" bIns="45720" numCol="1" spcCol="0" rtlCol="0" fromWordArt="0" anchor="t" anchorCtr="0" forceAA="0" compatLnSpc="1">
            <a:noAutofit/>
          </a:bodyPr>
          <a:lstStyle/>
          <a:p>
            <a:pPr algn="ctr"/>
            <a:endParaRPr lang="zh-CN" altLang="en-US"/>
          </a:p>
        </p:txBody>
      </p:sp>
      <p:sp>
        <p:nvSpPr>
          <p:cNvPr id="10" name="椭圆 9"/>
          <p:cNvSpPr/>
          <p:nvPr/>
        </p:nvSpPr>
        <p:spPr>
          <a:xfrm>
            <a:off x="6135370" y="2254885"/>
            <a:ext cx="494665" cy="494665"/>
          </a:xfrm>
          <a:prstGeom prst="ellipse">
            <a:avLst/>
          </a:prstGeom>
          <a:solidFill>
            <a:schemeClr val="bg1">
              <a:lumMod val="65000"/>
            </a:schemeClr>
          </a:solidFill>
          <a:ln w="38100">
            <a:noFill/>
            <a:round/>
          </a:ln>
        </p:spPr>
        <p:style>
          <a:lnRef idx="2">
            <a:schemeClr val="accent1">
              <a:shade val="50000"/>
            </a:schemeClr>
          </a:lnRef>
          <a:fillRef idx="1">
            <a:schemeClr val="accent1"/>
          </a:fillRef>
          <a:effectRef idx="0">
            <a:schemeClr val="accent1"/>
          </a:effectRef>
          <a:fontRef idx="minor">
            <a:schemeClr val="lt1"/>
          </a:fontRef>
        </p:style>
        <p:txBody>
          <a:bodyPr rot="0" vert="horz" wrap="square" lIns="91440" tIns="45720" rIns="91440" bIns="45720" numCol="1" spcCol="0" rtlCol="0" fromWordArt="0" anchor="t" anchorCtr="0" forceAA="0" compatLnSpc="1">
            <a:noAutofit/>
          </a:bodyPr>
          <a:lstStyle/>
          <a:p>
            <a:pPr algn="ctr"/>
            <a:endParaRPr lang="zh-CN" altLang="en-US"/>
          </a:p>
        </p:txBody>
      </p:sp>
      <p:sp>
        <p:nvSpPr>
          <p:cNvPr id="18" name="文本框 17"/>
          <p:cNvSpPr txBox="1"/>
          <p:nvPr/>
        </p:nvSpPr>
        <p:spPr>
          <a:xfrm>
            <a:off x="6228715" y="2308860"/>
            <a:ext cx="307975" cy="386080"/>
          </a:xfrm>
          <a:prstGeom prst="rect">
            <a:avLst/>
          </a:prstGeom>
          <a:noFill/>
        </p:spPr>
        <p:txBody>
          <a:bodyPr wrap="none" rtlCol="0">
            <a:spAutoFit/>
          </a:bodyPr>
          <a:lstStyle/>
          <a:p>
            <a:pPr indent="0">
              <a:lnSpc>
                <a:spcPct val="120000"/>
              </a:lnSpc>
              <a:buFont typeface="Wingdings" panose="05000000000000000000" pitchFamily="2" charset="2"/>
              <a:buNone/>
            </a:pPr>
            <a:r>
              <a:rPr lang="en-US" altLang="zh-CN" sz="1600" b="1" dirty="0">
                <a:solidFill>
                  <a:schemeClr val="bg1"/>
                </a:solidFill>
                <a:latin typeface="微软雅黑" panose="020B0503020204020204" charset="-122"/>
                <a:ea typeface="微软雅黑" panose="020B0503020204020204" charset="-122"/>
              </a:rPr>
              <a:t>1</a:t>
            </a:r>
          </a:p>
        </p:txBody>
      </p:sp>
      <p:sp>
        <p:nvSpPr>
          <p:cNvPr id="19" name="椭圆 18"/>
          <p:cNvSpPr/>
          <p:nvPr/>
        </p:nvSpPr>
        <p:spPr>
          <a:xfrm>
            <a:off x="6042025" y="3098165"/>
            <a:ext cx="681990" cy="681990"/>
          </a:xfrm>
          <a:prstGeom prst="ellipse">
            <a:avLst/>
          </a:prstGeom>
          <a:solidFill>
            <a:schemeClr val="bg2"/>
          </a:solidFill>
          <a:ln w="38100">
            <a:noFill/>
            <a:round/>
          </a:ln>
        </p:spPr>
        <p:style>
          <a:lnRef idx="2">
            <a:schemeClr val="accent1">
              <a:shade val="50000"/>
            </a:schemeClr>
          </a:lnRef>
          <a:fillRef idx="1">
            <a:schemeClr val="accent1"/>
          </a:fillRef>
          <a:effectRef idx="0">
            <a:schemeClr val="accent1"/>
          </a:effectRef>
          <a:fontRef idx="minor">
            <a:schemeClr val="lt1"/>
          </a:fontRef>
        </p:style>
        <p:txBody>
          <a:bodyPr rot="0" vert="horz" wrap="square" lIns="91440" tIns="45720" rIns="91440" bIns="45720" numCol="1" spcCol="0" rtlCol="0" fromWordArt="0" anchor="t" anchorCtr="0" forceAA="0" compatLnSpc="1">
            <a:noAutofit/>
          </a:bodyPr>
          <a:lstStyle/>
          <a:p>
            <a:pPr algn="ctr"/>
            <a:endParaRPr lang="zh-CN" altLang="en-US"/>
          </a:p>
        </p:txBody>
      </p:sp>
      <p:sp>
        <p:nvSpPr>
          <p:cNvPr id="20" name="椭圆 19"/>
          <p:cNvSpPr/>
          <p:nvPr/>
        </p:nvSpPr>
        <p:spPr>
          <a:xfrm>
            <a:off x="6135370" y="3191510"/>
            <a:ext cx="494665" cy="494665"/>
          </a:xfrm>
          <a:prstGeom prst="ellipse">
            <a:avLst/>
          </a:prstGeom>
          <a:solidFill>
            <a:schemeClr val="bg1">
              <a:lumMod val="65000"/>
            </a:schemeClr>
          </a:solidFill>
          <a:ln w="38100">
            <a:noFill/>
            <a:round/>
          </a:ln>
        </p:spPr>
        <p:style>
          <a:lnRef idx="2">
            <a:schemeClr val="accent1">
              <a:shade val="50000"/>
            </a:schemeClr>
          </a:lnRef>
          <a:fillRef idx="1">
            <a:schemeClr val="accent1"/>
          </a:fillRef>
          <a:effectRef idx="0">
            <a:schemeClr val="accent1"/>
          </a:effectRef>
          <a:fontRef idx="minor">
            <a:schemeClr val="lt1"/>
          </a:fontRef>
        </p:style>
        <p:txBody>
          <a:bodyPr rot="0" vert="horz" wrap="square" lIns="91440" tIns="45720" rIns="91440" bIns="45720" numCol="1" spcCol="0" rtlCol="0" fromWordArt="0" anchor="t" anchorCtr="0" forceAA="0" compatLnSpc="1">
            <a:noAutofit/>
          </a:bodyPr>
          <a:lstStyle/>
          <a:p>
            <a:pPr algn="ctr"/>
            <a:endParaRPr lang="zh-CN" altLang="en-US"/>
          </a:p>
        </p:txBody>
      </p:sp>
      <p:sp>
        <p:nvSpPr>
          <p:cNvPr id="22" name="文本框 21"/>
          <p:cNvSpPr txBox="1"/>
          <p:nvPr/>
        </p:nvSpPr>
        <p:spPr>
          <a:xfrm>
            <a:off x="6228715" y="3245485"/>
            <a:ext cx="307975" cy="386080"/>
          </a:xfrm>
          <a:prstGeom prst="rect">
            <a:avLst/>
          </a:prstGeom>
          <a:noFill/>
        </p:spPr>
        <p:txBody>
          <a:bodyPr wrap="none" rtlCol="0">
            <a:spAutoFit/>
          </a:bodyPr>
          <a:lstStyle/>
          <a:p>
            <a:pPr indent="0">
              <a:lnSpc>
                <a:spcPct val="120000"/>
              </a:lnSpc>
              <a:buFont typeface="Wingdings" panose="05000000000000000000" pitchFamily="2" charset="2"/>
              <a:buNone/>
            </a:pPr>
            <a:r>
              <a:rPr lang="en-US" altLang="zh-CN" sz="1600" b="1" dirty="0">
                <a:solidFill>
                  <a:schemeClr val="bg1"/>
                </a:solidFill>
                <a:latin typeface="微软雅黑" panose="020B0503020204020204" charset="-122"/>
                <a:ea typeface="微软雅黑" panose="020B0503020204020204" charset="-122"/>
              </a:rPr>
              <a:t>2</a:t>
            </a:r>
          </a:p>
        </p:txBody>
      </p:sp>
      <p:sp>
        <p:nvSpPr>
          <p:cNvPr id="23" name="椭圆 22"/>
          <p:cNvSpPr/>
          <p:nvPr/>
        </p:nvSpPr>
        <p:spPr>
          <a:xfrm>
            <a:off x="6042025" y="4034155"/>
            <a:ext cx="681990" cy="681990"/>
          </a:xfrm>
          <a:prstGeom prst="ellipse">
            <a:avLst/>
          </a:prstGeom>
          <a:solidFill>
            <a:schemeClr val="bg2"/>
          </a:solidFill>
          <a:ln w="38100">
            <a:noFill/>
            <a:round/>
          </a:ln>
        </p:spPr>
        <p:style>
          <a:lnRef idx="2">
            <a:schemeClr val="accent1">
              <a:shade val="50000"/>
            </a:schemeClr>
          </a:lnRef>
          <a:fillRef idx="1">
            <a:schemeClr val="accent1"/>
          </a:fillRef>
          <a:effectRef idx="0">
            <a:schemeClr val="accent1"/>
          </a:effectRef>
          <a:fontRef idx="minor">
            <a:schemeClr val="lt1"/>
          </a:fontRef>
        </p:style>
        <p:txBody>
          <a:bodyPr rot="0" vert="horz" wrap="square" lIns="91440" tIns="45720" rIns="91440" bIns="45720" numCol="1" spcCol="0" rtlCol="0" fromWordArt="0" anchor="t" anchorCtr="0" forceAA="0" compatLnSpc="1">
            <a:noAutofit/>
          </a:bodyPr>
          <a:lstStyle/>
          <a:p>
            <a:pPr algn="ctr"/>
            <a:endParaRPr lang="zh-CN" altLang="en-US"/>
          </a:p>
        </p:txBody>
      </p:sp>
      <p:sp>
        <p:nvSpPr>
          <p:cNvPr id="24" name="椭圆 23"/>
          <p:cNvSpPr/>
          <p:nvPr/>
        </p:nvSpPr>
        <p:spPr>
          <a:xfrm>
            <a:off x="6135370" y="4127500"/>
            <a:ext cx="494665" cy="494665"/>
          </a:xfrm>
          <a:prstGeom prst="ellipse">
            <a:avLst/>
          </a:prstGeom>
          <a:solidFill>
            <a:srgbClr val="0070C0"/>
          </a:solidFill>
          <a:ln w="38100">
            <a:noFill/>
            <a:round/>
          </a:ln>
        </p:spPr>
        <p:style>
          <a:lnRef idx="2">
            <a:schemeClr val="accent1">
              <a:shade val="50000"/>
            </a:schemeClr>
          </a:lnRef>
          <a:fillRef idx="1">
            <a:schemeClr val="accent1"/>
          </a:fillRef>
          <a:effectRef idx="0">
            <a:schemeClr val="accent1"/>
          </a:effectRef>
          <a:fontRef idx="minor">
            <a:schemeClr val="lt1"/>
          </a:fontRef>
        </p:style>
        <p:txBody>
          <a:bodyPr rot="0" vert="horz" wrap="square" lIns="91440" tIns="45720" rIns="91440" bIns="45720" numCol="1" spcCol="0" rtlCol="0" fromWordArt="0" anchor="t" anchorCtr="0" forceAA="0" compatLnSpc="1">
            <a:noAutofit/>
          </a:bodyPr>
          <a:lstStyle/>
          <a:p>
            <a:pPr algn="ctr"/>
            <a:endParaRPr lang="zh-CN" altLang="en-US"/>
          </a:p>
        </p:txBody>
      </p:sp>
      <p:sp>
        <p:nvSpPr>
          <p:cNvPr id="25" name="文本框 24"/>
          <p:cNvSpPr txBox="1"/>
          <p:nvPr/>
        </p:nvSpPr>
        <p:spPr>
          <a:xfrm>
            <a:off x="6228715" y="4181475"/>
            <a:ext cx="307975" cy="386080"/>
          </a:xfrm>
          <a:prstGeom prst="rect">
            <a:avLst/>
          </a:prstGeom>
          <a:noFill/>
        </p:spPr>
        <p:txBody>
          <a:bodyPr wrap="none" rtlCol="0">
            <a:spAutoFit/>
          </a:bodyPr>
          <a:lstStyle/>
          <a:p>
            <a:pPr indent="0">
              <a:lnSpc>
                <a:spcPct val="120000"/>
              </a:lnSpc>
              <a:buFont typeface="Wingdings" panose="05000000000000000000" pitchFamily="2" charset="2"/>
              <a:buNone/>
            </a:pPr>
            <a:r>
              <a:rPr lang="en-US" altLang="zh-CN" sz="1600" b="1" dirty="0">
                <a:solidFill>
                  <a:schemeClr val="bg1"/>
                </a:solidFill>
                <a:latin typeface="微软雅黑" panose="020B0503020204020204" charset="-122"/>
                <a:ea typeface="微软雅黑" panose="020B0503020204020204" charset="-122"/>
              </a:rPr>
              <a:t>3</a:t>
            </a:r>
          </a:p>
        </p:txBody>
      </p:sp>
      <p:sp>
        <p:nvSpPr>
          <p:cNvPr id="4" name="矩形 23"/>
          <p:cNvSpPr>
            <a:spLocks noChangeArrowheads="1"/>
          </p:cNvSpPr>
          <p:nvPr/>
        </p:nvSpPr>
        <p:spPr bwMode="auto">
          <a:xfrm>
            <a:off x="6990080" y="3133090"/>
            <a:ext cx="4502150" cy="539750"/>
          </a:xfrm>
          <a:prstGeom prst="rect">
            <a:avLst/>
          </a:prstGeom>
          <a:noFill/>
          <a:ln>
            <a:noFill/>
          </a:ln>
          <a:extLst>
            <a:ext uri="{909E8E84-426E-40DD-AFC4-6F175D3DCCD1}">
              <a14:hiddenFill xmlns:a14="http://schemas.microsoft.com/office/drawing/2010/main">
                <a:solidFill>
                  <a:srgbClr val="FFFFFF"/>
                </a:solidFill>
              </a14:hiddenFill>
            </a:ext>
          </a:extLst>
        </p:spPr>
        <p:txBody>
          <a:bodyPr anchor="ctr">
            <a:no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lvl="0" algn="l" eaLnBrk="0" hangingPunct="0">
              <a:lnSpc>
                <a:spcPct val="150000"/>
              </a:lnSpc>
              <a:buClrTx/>
              <a:buSzTx/>
              <a:buFontTx/>
              <a:defRPr/>
            </a:pPr>
            <a:r>
              <a:rPr lang="zh-CN" altLang="en-US" sz="2400" b="1" dirty="0">
                <a:solidFill>
                  <a:schemeClr val="bg1">
                    <a:lumMod val="65000"/>
                  </a:schemeClr>
                </a:solidFill>
                <a:latin typeface="微软雅黑" panose="020B0503020204020204" charset="-122"/>
                <a:ea typeface="微软雅黑" panose="020B0503020204020204" charset="-122"/>
                <a:sym typeface="+mn-lt"/>
              </a:rPr>
              <a:t>研究目的</a:t>
            </a:r>
          </a:p>
        </p:txBody>
      </p:sp>
      <p:sp>
        <p:nvSpPr>
          <p:cNvPr id="8" name="矩形 7"/>
          <p:cNvSpPr/>
          <p:nvPr/>
        </p:nvSpPr>
        <p:spPr bwMode="auto">
          <a:xfrm>
            <a:off x="6990080" y="4034155"/>
            <a:ext cx="4319905" cy="539750"/>
          </a:xfrm>
          <a:prstGeom prst="rect">
            <a:avLst/>
          </a:prstGeom>
          <a:noFill/>
          <a:ln>
            <a:noFill/>
          </a:ln>
          <a:extLst>
            <a:ext uri="{909E8E84-426E-40DD-AFC4-6F175D3DCCD1}">
              <a14:hiddenFill xmlns:a14="http://schemas.microsoft.com/office/drawing/2010/main">
                <a:solidFill>
                  <a:srgbClr val="FFFFFF"/>
                </a:solidFill>
              </a14:hiddenFill>
            </a:ext>
          </a:extLst>
        </p:spPr>
        <p:txBody>
          <a:bodyPr anchor="ctr">
            <a:no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lvl="0" algn="l" eaLnBrk="0" hangingPunct="0">
              <a:lnSpc>
                <a:spcPct val="150000"/>
              </a:lnSpc>
              <a:buClrTx/>
              <a:buSzTx/>
              <a:buFontTx/>
              <a:defRPr/>
            </a:pPr>
            <a:r>
              <a:rPr lang="zh-CN" altLang="en-US" sz="2400" b="1" dirty="0">
                <a:solidFill>
                  <a:srgbClr val="0070C0"/>
                </a:solidFill>
                <a:latin typeface="微软雅黑" panose="020B0503020204020204" charset="-122"/>
                <a:ea typeface="微软雅黑" panose="020B0503020204020204" charset="-122"/>
                <a:sym typeface="+mn-lt"/>
              </a:rPr>
              <a:t>研究方法</a:t>
            </a:r>
          </a:p>
        </p:txBody>
      </p:sp>
      <p:sp>
        <p:nvSpPr>
          <p:cNvPr id="9" name="矩形 23"/>
          <p:cNvSpPr>
            <a:spLocks noChangeArrowheads="1"/>
          </p:cNvSpPr>
          <p:nvPr/>
        </p:nvSpPr>
        <p:spPr bwMode="auto">
          <a:xfrm>
            <a:off x="6990080" y="2232025"/>
            <a:ext cx="4126865" cy="539750"/>
          </a:xfrm>
          <a:prstGeom prst="rect">
            <a:avLst/>
          </a:prstGeom>
          <a:noFill/>
          <a:ln>
            <a:noFill/>
          </a:ln>
          <a:extLst>
            <a:ext uri="{909E8E84-426E-40DD-AFC4-6F175D3DCCD1}">
              <a14:hiddenFill xmlns:a14="http://schemas.microsoft.com/office/drawing/2010/main">
                <a:solidFill>
                  <a:srgbClr val="FFFFFF"/>
                </a:solidFill>
              </a14:hiddenFill>
            </a:ext>
          </a:extLst>
        </p:spPr>
        <p:txBody>
          <a:bodyPr anchor="ctr">
            <a:no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lvl="0" algn="l" eaLnBrk="0" hangingPunct="0">
              <a:lnSpc>
                <a:spcPct val="150000"/>
              </a:lnSpc>
              <a:buClrTx/>
              <a:buSzTx/>
              <a:buFontTx/>
              <a:defRPr/>
            </a:pPr>
            <a:r>
              <a:rPr lang="zh-CN" altLang="en-US" sz="2400" b="1" dirty="0">
                <a:solidFill>
                  <a:schemeClr val="bg1">
                    <a:lumMod val="65000"/>
                  </a:schemeClr>
                </a:solidFill>
                <a:latin typeface="微软雅黑" panose="020B0503020204020204" charset="-122"/>
                <a:ea typeface="微软雅黑" panose="020B0503020204020204" charset="-122"/>
                <a:sym typeface="+mn-lt"/>
              </a:rPr>
              <a:t>背景介绍</a:t>
            </a:r>
            <a:endParaRPr lang="zh-CN" altLang="en-US" sz="2400" b="1" dirty="0">
              <a:solidFill>
                <a:srgbClr val="0070C0"/>
              </a:solidFill>
              <a:latin typeface="微软雅黑" panose="020B0503020204020204" charset="-122"/>
              <a:ea typeface="微软雅黑" panose="020B0503020204020204" charset="-122"/>
              <a:sym typeface="+mn-lt"/>
            </a:endParaRPr>
          </a:p>
        </p:txBody>
      </p:sp>
      <p:sp>
        <p:nvSpPr>
          <p:cNvPr id="5" name="椭圆 4"/>
          <p:cNvSpPr/>
          <p:nvPr/>
        </p:nvSpPr>
        <p:spPr>
          <a:xfrm>
            <a:off x="6042025" y="4935220"/>
            <a:ext cx="681990" cy="681990"/>
          </a:xfrm>
          <a:prstGeom prst="ellipse">
            <a:avLst/>
          </a:prstGeom>
          <a:solidFill>
            <a:schemeClr val="bg2"/>
          </a:solidFill>
          <a:ln w="38100">
            <a:noFill/>
            <a:round/>
          </a:ln>
        </p:spPr>
        <p:style>
          <a:lnRef idx="2">
            <a:schemeClr val="accent1">
              <a:shade val="50000"/>
            </a:schemeClr>
          </a:lnRef>
          <a:fillRef idx="1">
            <a:schemeClr val="accent1"/>
          </a:fillRef>
          <a:effectRef idx="0">
            <a:schemeClr val="accent1"/>
          </a:effectRef>
          <a:fontRef idx="minor">
            <a:schemeClr val="lt1"/>
          </a:fontRef>
        </p:style>
        <p:txBody>
          <a:bodyPr rot="0" vert="horz" wrap="square" lIns="91440" tIns="45720" rIns="91440" bIns="45720" numCol="1" spcCol="0" rtlCol="0" fromWordArt="0" anchor="t" anchorCtr="0" forceAA="0" compatLnSpc="1">
            <a:noAutofit/>
          </a:bodyPr>
          <a:lstStyle/>
          <a:p>
            <a:pPr algn="ctr"/>
            <a:endParaRPr lang="zh-CN" altLang="en-US"/>
          </a:p>
        </p:txBody>
      </p:sp>
      <p:sp>
        <p:nvSpPr>
          <p:cNvPr id="11" name="椭圆 10"/>
          <p:cNvSpPr/>
          <p:nvPr/>
        </p:nvSpPr>
        <p:spPr>
          <a:xfrm>
            <a:off x="6135370" y="5028565"/>
            <a:ext cx="494665" cy="494665"/>
          </a:xfrm>
          <a:prstGeom prst="ellipse">
            <a:avLst/>
          </a:prstGeom>
          <a:solidFill>
            <a:schemeClr val="bg1">
              <a:lumMod val="65000"/>
            </a:schemeClr>
          </a:solidFill>
          <a:ln w="38100">
            <a:noFill/>
            <a:round/>
          </a:ln>
        </p:spPr>
        <p:style>
          <a:lnRef idx="2">
            <a:schemeClr val="accent1">
              <a:shade val="50000"/>
            </a:schemeClr>
          </a:lnRef>
          <a:fillRef idx="1">
            <a:schemeClr val="accent1"/>
          </a:fillRef>
          <a:effectRef idx="0">
            <a:schemeClr val="accent1"/>
          </a:effectRef>
          <a:fontRef idx="minor">
            <a:schemeClr val="lt1"/>
          </a:fontRef>
        </p:style>
        <p:txBody>
          <a:bodyPr rot="0" vert="horz" wrap="square" lIns="91440" tIns="45720" rIns="91440" bIns="45720" numCol="1" spcCol="0" rtlCol="0" fromWordArt="0" anchor="t" anchorCtr="0" forceAA="0" compatLnSpc="1">
            <a:noAutofit/>
          </a:bodyPr>
          <a:lstStyle/>
          <a:p>
            <a:pPr algn="ctr"/>
            <a:endParaRPr lang="zh-CN" altLang="en-US"/>
          </a:p>
        </p:txBody>
      </p:sp>
      <p:sp>
        <p:nvSpPr>
          <p:cNvPr id="12" name="文本框 11"/>
          <p:cNvSpPr txBox="1"/>
          <p:nvPr/>
        </p:nvSpPr>
        <p:spPr>
          <a:xfrm>
            <a:off x="6228715" y="5082540"/>
            <a:ext cx="307975" cy="386080"/>
          </a:xfrm>
          <a:prstGeom prst="rect">
            <a:avLst/>
          </a:prstGeom>
          <a:noFill/>
        </p:spPr>
        <p:txBody>
          <a:bodyPr wrap="none" rtlCol="0">
            <a:spAutoFit/>
          </a:bodyPr>
          <a:lstStyle/>
          <a:p>
            <a:pPr indent="0">
              <a:lnSpc>
                <a:spcPct val="120000"/>
              </a:lnSpc>
              <a:buFont typeface="Wingdings" panose="05000000000000000000" pitchFamily="2" charset="2"/>
              <a:buNone/>
            </a:pPr>
            <a:r>
              <a:rPr lang="en-US" altLang="zh-CN" sz="1600" b="1" dirty="0">
                <a:solidFill>
                  <a:schemeClr val="bg1"/>
                </a:solidFill>
                <a:latin typeface="微软雅黑" panose="020B0503020204020204" charset="-122"/>
                <a:ea typeface="微软雅黑" panose="020B0503020204020204" charset="-122"/>
              </a:rPr>
              <a:t>4</a:t>
            </a:r>
          </a:p>
        </p:txBody>
      </p:sp>
      <p:sp>
        <p:nvSpPr>
          <p:cNvPr id="13" name="矩形 12"/>
          <p:cNvSpPr/>
          <p:nvPr/>
        </p:nvSpPr>
        <p:spPr bwMode="auto">
          <a:xfrm>
            <a:off x="6990080" y="4935220"/>
            <a:ext cx="4319905" cy="539750"/>
          </a:xfrm>
          <a:prstGeom prst="rect">
            <a:avLst/>
          </a:prstGeom>
          <a:noFill/>
          <a:ln>
            <a:noFill/>
          </a:ln>
          <a:extLst>
            <a:ext uri="{909E8E84-426E-40DD-AFC4-6F175D3DCCD1}">
              <a14:hiddenFill xmlns:a14="http://schemas.microsoft.com/office/drawing/2010/main">
                <a:solidFill>
                  <a:srgbClr val="FFFFFF"/>
                </a:solidFill>
              </a14:hiddenFill>
            </a:ext>
          </a:extLst>
        </p:spPr>
        <p:txBody>
          <a:bodyPr anchor="ctr">
            <a:no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lvl="0" algn="l" eaLnBrk="0" hangingPunct="0">
              <a:lnSpc>
                <a:spcPct val="150000"/>
              </a:lnSpc>
              <a:buClrTx/>
              <a:buSzTx/>
              <a:buFontTx/>
              <a:defRPr/>
            </a:pPr>
            <a:r>
              <a:rPr lang="zh-CN" altLang="en-US" sz="2400" b="1" dirty="0">
                <a:solidFill>
                  <a:schemeClr val="bg1">
                    <a:lumMod val="65000"/>
                  </a:schemeClr>
                </a:solidFill>
                <a:latin typeface="微软雅黑" panose="020B0503020204020204" charset="-122"/>
                <a:ea typeface="微软雅黑" panose="020B0503020204020204" charset="-122"/>
                <a:sym typeface="+mn-lt"/>
              </a:rPr>
              <a:t>仿真结果</a:t>
            </a:r>
          </a:p>
        </p:txBody>
      </p:sp>
      <p:sp>
        <p:nvSpPr>
          <p:cNvPr id="14" name="椭圆 13"/>
          <p:cNvSpPr/>
          <p:nvPr/>
        </p:nvSpPr>
        <p:spPr>
          <a:xfrm>
            <a:off x="6042025" y="5836285"/>
            <a:ext cx="681990" cy="681990"/>
          </a:xfrm>
          <a:prstGeom prst="ellipse">
            <a:avLst/>
          </a:prstGeom>
          <a:solidFill>
            <a:schemeClr val="bg2"/>
          </a:solidFill>
          <a:ln w="38100">
            <a:noFill/>
            <a:round/>
          </a:ln>
        </p:spPr>
        <p:style>
          <a:lnRef idx="2">
            <a:schemeClr val="accent1">
              <a:shade val="50000"/>
            </a:schemeClr>
          </a:lnRef>
          <a:fillRef idx="1">
            <a:schemeClr val="accent1"/>
          </a:fillRef>
          <a:effectRef idx="0">
            <a:schemeClr val="accent1"/>
          </a:effectRef>
          <a:fontRef idx="minor">
            <a:schemeClr val="lt1"/>
          </a:fontRef>
        </p:style>
        <p:txBody>
          <a:bodyPr rot="0" vert="horz" wrap="square" lIns="91440" tIns="45720" rIns="91440" bIns="45720" numCol="1" spcCol="0" rtlCol="0" fromWordArt="0" anchor="t" anchorCtr="0" forceAA="0" compatLnSpc="1">
            <a:noAutofit/>
          </a:bodyPr>
          <a:lstStyle/>
          <a:p>
            <a:pPr algn="ctr"/>
            <a:endParaRPr lang="zh-CN" altLang="en-US"/>
          </a:p>
        </p:txBody>
      </p:sp>
      <p:sp>
        <p:nvSpPr>
          <p:cNvPr id="15" name="椭圆 14"/>
          <p:cNvSpPr/>
          <p:nvPr/>
        </p:nvSpPr>
        <p:spPr>
          <a:xfrm>
            <a:off x="6135370" y="5929630"/>
            <a:ext cx="494665" cy="494665"/>
          </a:xfrm>
          <a:prstGeom prst="ellipse">
            <a:avLst/>
          </a:prstGeom>
          <a:solidFill>
            <a:schemeClr val="bg1">
              <a:lumMod val="65000"/>
            </a:schemeClr>
          </a:solidFill>
          <a:ln w="38100">
            <a:noFill/>
            <a:round/>
          </a:ln>
        </p:spPr>
        <p:style>
          <a:lnRef idx="2">
            <a:schemeClr val="accent1">
              <a:shade val="50000"/>
            </a:schemeClr>
          </a:lnRef>
          <a:fillRef idx="1">
            <a:schemeClr val="accent1"/>
          </a:fillRef>
          <a:effectRef idx="0">
            <a:schemeClr val="accent1"/>
          </a:effectRef>
          <a:fontRef idx="minor">
            <a:schemeClr val="lt1"/>
          </a:fontRef>
        </p:style>
        <p:txBody>
          <a:bodyPr rot="0" vert="horz" wrap="square" lIns="91440" tIns="45720" rIns="91440" bIns="45720" numCol="1" spcCol="0" rtlCol="0" fromWordArt="0" anchor="t" anchorCtr="0" forceAA="0" compatLnSpc="1">
            <a:noAutofit/>
          </a:bodyPr>
          <a:lstStyle/>
          <a:p>
            <a:pPr algn="ctr"/>
            <a:endParaRPr lang="zh-CN" altLang="en-US"/>
          </a:p>
        </p:txBody>
      </p:sp>
      <p:sp>
        <p:nvSpPr>
          <p:cNvPr id="16" name="文本框 15"/>
          <p:cNvSpPr txBox="1"/>
          <p:nvPr/>
        </p:nvSpPr>
        <p:spPr>
          <a:xfrm>
            <a:off x="6228715" y="5983605"/>
            <a:ext cx="307975" cy="386080"/>
          </a:xfrm>
          <a:prstGeom prst="rect">
            <a:avLst/>
          </a:prstGeom>
          <a:noFill/>
        </p:spPr>
        <p:txBody>
          <a:bodyPr wrap="none" rtlCol="0">
            <a:spAutoFit/>
          </a:bodyPr>
          <a:lstStyle/>
          <a:p>
            <a:pPr indent="0">
              <a:lnSpc>
                <a:spcPct val="120000"/>
              </a:lnSpc>
              <a:buFont typeface="Wingdings" panose="05000000000000000000" pitchFamily="2" charset="2"/>
              <a:buNone/>
            </a:pPr>
            <a:r>
              <a:rPr lang="en-US" altLang="zh-CN" sz="1600" b="1" dirty="0">
                <a:solidFill>
                  <a:schemeClr val="bg1"/>
                </a:solidFill>
                <a:latin typeface="微软雅黑" panose="020B0503020204020204" charset="-122"/>
                <a:ea typeface="微软雅黑" panose="020B0503020204020204" charset="-122"/>
              </a:rPr>
              <a:t>5</a:t>
            </a:r>
          </a:p>
        </p:txBody>
      </p:sp>
      <p:sp>
        <p:nvSpPr>
          <p:cNvPr id="21" name="矩形 20"/>
          <p:cNvSpPr/>
          <p:nvPr/>
        </p:nvSpPr>
        <p:spPr bwMode="auto">
          <a:xfrm>
            <a:off x="6990080" y="5836285"/>
            <a:ext cx="4319905" cy="539750"/>
          </a:xfrm>
          <a:prstGeom prst="rect">
            <a:avLst/>
          </a:prstGeom>
          <a:noFill/>
          <a:ln>
            <a:noFill/>
          </a:ln>
          <a:extLst>
            <a:ext uri="{909E8E84-426E-40DD-AFC4-6F175D3DCCD1}">
              <a14:hiddenFill xmlns:a14="http://schemas.microsoft.com/office/drawing/2010/main">
                <a:solidFill>
                  <a:srgbClr val="FFFFFF"/>
                </a:solidFill>
              </a14:hiddenFill>
            </a:ext>
          </a:extLst>
        </p:spPr>
        <p:txBody>
          <a:bodyPr anchor="ctr">
            <a:no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lvl="0" algn="l" eaLnBrk="0" hangingPunct="0">
              <a:lnSpc>
                <a:spcPct val="150000"/>
              </a:lnSpc>
              <a:buClrTx/>
              <a:buSzTx/>
              <a:buFontTx/>
              <a:defRPr/>
            </a:pPr>
            <a:r>
              <a:rPr lang="zh-CN" altLang="en-US" sz="2400" b="1" dirty="0">
                <a:solidFill>
                  <a:schemeClr val="bg1">
                    <a:lumMod val="65000"/>
                  </a:schemeClr>
                </a:solidFill>
                <a:latin typeface="微软雅黑" panose="020B0503020204020204" charset="-122"/>
                <a:ea typeface="微软雅黑" panose="020B0503020204020204" charset="-122"/>
                <a:sym typeface="+mn-lt"/>
              </a:rPr>
              <a:t>结论</a:t>
            </a:r>
          </a:p>
        </p:txBody>
      </p:sp>
    </p:spTree>
    <p:custDataLst>
      <p:tags r:id="rId1"/>
    </p:custData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txBox="1"/>
          <p:nvPr/>
        </p:nvSpPr>
        <p:spPr>
          <a:xfrm>
            <a:off x="1203749" y="201342"/>
            <a:ext cx="9501344" cy="551420"/>
          </a:xfrm>
          <a:prstGeom prst="rect">
            <a:avLst/>
          </a:prstGeom>
        </p:spPr>
        <p:txBody>
          <a:bodyPr vert="horz" lIns="121698" tIns="60849" rIns="121698" bIns="60849" rtlCol="0" anchor="ctr"/>
          <a:lstStyle>
            <a:lvl1pPr algn="l" defTabSz="912495" rtl="0" eaLnBrk="1" latinLnBrk="0" hangingPunct="1">
              <a:lnSpc>
                <a:spcPct val="90000"/>
              </a:lnSpc>
              <a:spcBef>
                <a:spcPct val="0"/>
              </a:spcBef>
              <a:buNone/>
              <a:defRPr sz="2800" b="1" kern="1200">
                <a:solidFill>
                  <a:srgbClr val="053E80"/>
                </a:solidFill>
                <a:latin typeface="微软雅黑" panose="020B0503020204020204" charset="-122"/>
                <a:ea typeface="微软雅黑" panose="020B0503020204020204" charset="-122"/>
                <a:cs typeface="+mj-cs"/>
              </a:defRPr>
            </a:lvl1pPr>
          </a:lstStyle>
          <a:p>
            <a:pPr lvl="0" algn="l">
              <a:buClrTx/>
              <a:buSzTx/>
              <a:buFontTx/>
              <a:defRPr/>
            </a:pPr>
            <a:r>
              <a:rPr lang="zh-CN" altLang="en-US" sz="2800" dirty="0">
                <a:solidFill>
                  <a:srgbClr val="0070C0"/>
                </a:solidFill>
                <a:latin typeface="Arial" panose="020B0604020202020204" pitchFamily="34" charset="0"/>
                <a:cs typeface="+mn-cs"/>
                <a:sym typeface="+mn-ea"/>
              </a:rPr>
              <a:t>研究方法</a:t>
            </a:r>
          </a:p>
        </p:txBody>
      </p:sp>
      <p:sp>
        <p:nvSpPr>
          <p:cNvPr id="1048638" name="文本框 3"/>
          <p:cNvSpPr txBox="1"/>
          <p:nvPr/>
        </p:nvSpPr>
        <p:spPr>
          <a:xfrm>
            <a:off x="0" y="243205"/>
            <a:ext cx="857250" cy="521970"/>
          </a:xfrm>
          <a:prstGeom prst="rect">
            <a:avLst/>
          </a:prstGeom>
          <a:noFill/>
          <a:ln w="9525">
            <a:noFill/>
          </a:ln>
        </p:spPr>
        <p:txBody>
          <a:bodyPr anchor="t" anchorCtr="0">
            <a:spAutoFit/>
          </a:bodyPr>
          <a:lstStyle/>
          <a:p>
            <a:pPr marR="0" algn="ctr" defTabSz="914400">
              <a:buClrTx/>
              <a:buSzTx/>
              <a:buFontTx/>
              <a:buNone/>
            </a:pPr>
            <a:r>
              <a:rPr kumimoji="0" lang="en-US" altLang="zh-CN" sz="2800" b="1" kern="1200" cap="none" spc="0" normalizeH="0" baseline="0" noProof="0" dirty="0">
                <a:solidFill>
                  <a:srgbClr val="FFFFFF"/>
                </a:solidFill>
                <a:latin typeface="Arial" panose="020B0604020202020204" pitchFamily="34" charset="0"/>
                <a:ea typeface="微软雅黑" panose="020B0503020204020204" charset="-122"/>
                <a:cs typeface="+mn-cs"/>
              </a:rPr>
              <a:t>3</a:t>
            </a:r>
          </a:p>
        </p:txBody>
      </p:sp>
      <p:sp>
        <p:nvSpPr>
          <p:cNvPr id="100" name="文本框 99"/>
          <p:cNvSpPr txBox="1"/>
          <p:nvPr/>
        </p:nvSpPr>
        <p:spPr>
          <a:xfrm>
            <a:off x="436880" y="1729105"/>
            <a:ext cx="5261610" cy="1568450"/>
          </a:xfrm>
          <a:prstGeom prst="rect">
            <a:avLst/>
          </a:prstGeom>
          <a:noFill/>
          <a:ln w="9525">
            <a:noFill/>
          </a:ln>
        </p:spPr>
        <p:txBody>
          <a:bodyPr wrap="square">
            <a:spAutoFit/>
          </a:bodyPr>
          <a:lstStyle/>
          <a:p>
            <a:pPr marL="285750" indent="-285750" fontAlgn="auto">
              <a:lnSpc>
                <a:spcPct val="150000"/>
              </a:lnSpc>
              <a:buFont typeface="Wingdings" panose="05000000000000000000" charset="0"/>
              <a:buChar char="Ø"/>
            </a:pPr>
            <a:r>
              <a:rPr lang="zh-CN" sz="1600" b="0">
                <a:solidFill>
                  <a:srgbClr val="002060"/>
                </a:solidFill>
                <a:latin typeface="微软雅黑" panose="020B0503020204020204" charset="-122"/>
                <a:ea typeface="微软雅黑" panose="020B0503020204020204" charset="-122"/>
                <a:cs typeface="仿宋_GB2312" panose="02010609030101010101" charset="-122"/>
              </a:rPr>
              <a:t>以甲烷代表天然气，对甲烷和氢气的混合进行模拟；</a:t>
            </a:r>
          </a:p>
          <a:p>
            <a:pPr marL="285750" indent="-285750" fontAlgn="auto">
              <a:lnSpc>
                <a:spcPct val="150000"/>
              </a:lnSpc>
              <a:buFont typeface="Wingdings" panose="05000000000000000000" charset="0"/>
              <a:buChar char="Ø"/>
            </a:pPr>
            <a:r>
              <a:rPr lang="zh-CN" sz="1600" b="0">
                <a:solidFill>
                  <a:srgbClr val="002060"/>
                </a:solidFill>
                <a:latin typeface="微软雅黑" panose="020B0503020204020204" charset="-122"/>
                <a:ea typeface="微软雅黑" panose="020B0503020204020204" charset="-122"/>
                <a:cs typeface="仿宋_GB2312" panose="02010609030101010101" charset="-122"/>
              </a:rPr>
              <a:t>气体混合过程中的混合焓忽略不计，为恒温混合；</a:t>
            </a:r>
          </a:p>
          <a:p>
            <a:pPr marL="285750" indent="-285750" fontAlgn="auto">
              <a:lnSpc>
                <a:spcPct val="150000"/>
              </a:lnSpc>
              <a:buFont typeface="Wingdings" panose="05000000000000000000" charset="0"/>
              <a:buChar char="Ø"/>
            </a:pPr>
            <a:r>
              <a:rPr lang="zh-CN" sz="1600" b="0">
                <a:solidFill>
                  <a:srgbClr val="002060"/>
                </a:solidFill>
                <a:latin typeface="微软雅黑" panose="020B0503020204020204" charset="-122"/>
                <a:ea typeface="微软雅黑" panose="020B0503020204020204" charset="-122"/>
                <a:cs typeface="仿宋_GB2312" panose="02010609030101010101" charset="-122"/>
              </a:rPr>
              <a:t>由于湍流条件下混合程度优于层流，所以此研究对象为低雷诺数的气体混合过程。</a:t>
            </a:r>
          </a:p>
        </p:txBody>
      </p:sp>
      <p:sp>
        <p:nvSpPr>
          <p:cNvPr id="3" name="文本框 18"/>
          <p:cNvSpPr txBox="1"/>
          <p:nvPr/>
        </p:nvSpPr>
        <p:spPr>
          <a:xfrm>
            <a:off x="354965" y="1144270"/>
            <a:ext cx="1716405" cy="460375"/>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r>
              <a:rPr lang="zh-CN" altLang="en-US" sz="2400" b="1" dirty="0">
                <a:latin typeface="微软雅黑" panose="020B0503020204020204" charset="-122"/>
                <a:ea typeface="微软雅黑" panose="020B0503020204020204" charset="-122"/>
              </a:rPr>
              <a:t>假</a:t>
            </a:r>
            <a:r>
              <a:rPr lang="en-US" altLang="zh-CN" sz="2400" b="1" dirty="0">
                <a:latin typeface="微软雅黑" panose="020B0503020204020204" charset="-122"/>
                <a:ea typeface="微软雅黑" panose="020B0503020204020204" charset="-122"/>
              </a:rPr>
              <a:t> </a:t>
            </a:r>
            <a:r>
              <a:rPr lang="zh-CN" altLang="en-US" sz="2400" b="1" dirty="0">
                <a:latin typeface="微软雅黑" panose="020B0503020204020204" charset="-122"/>
                <a:ea typeface="微软雅黑" panose="020B0503020204020204" charset="-122"/>
              </a:rPr>
              <a:t>设</a:t>
            </a:r>
            <a:r>
              <a:rPr lang="en-US" altLang="zh-CN" sz="2400" b="1" dirty="0">
                <a:latin typeface="微软雅黑" panose="020B0503020204020204" charset="-122"/>
                <a:ea typeface="微软雅黑" panose="020B0503020204020204" charset="-122"/>
              </a:rPr>
              <a:t> </a:t>
            </a:r>
            <a:r>
              <a:rPr lang="zh-CN" altLang="en-US" sz="2400" b="1" dirty="0">
                <a:latin typeface="微软雅黑" panose="020B0503020204020204" charset="-122"/>
                <a:ea typeface="微软雅黑" panose="020B0503020204020204" charset="-122"/>
              </a:rPr>
              <a:t>条</a:t>
            </a:r>
            <a:r>
              <a:rPr lang="en-US" altLang="zh-CN" sz="2400" b="1" dirty="0">
                <a:latin typeface="微软雅黑" panose="020B0503020204020204" charset="-122"/>
                <a:ea typeface="微软雅黑" panose="020B0503020204020204" charset="-122"/>
              </a:rPr>
              <a:t> </a:t>
            </a:r>
            <a:r>
              <a:rPr lang="zh-CN" altLang="en-US" sz="2400" b="1" dirty="0">
                <a:latin typeface="微软雅黑" panose="020B0503020204020204" charset="-122"/>
                <a:ea typeface="微软雅黑" panose="020B0503020204020204" charset="-122"/>
              </a:rPr>
              <a:t>件</a:t>
            </a:r>
          </a:p>
        </p:txBody>
      </p:sp>
      <p:sp>
        <p:nvSpPr>
          <p:cNvPr id="2" name="文本框 18"/>
          <p:cNvSpPr txBox="1"/>
          <p:nvPr/>
        </p:nvSpPr>
        <p:spPr>
          <a:xfrm>
            <a:off x="354965" y="3631565"/>
            <a:ext cx="1716405" cy="460375"/>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r>
              <a:rPr lang="zh-CN" altLang="en-US" sz="2400" b="1" dirty="0">
                <a:latin typeface="微软雅黑" panose="020B0503020204020204" charset="-122"/>
                <a:ea typeface="微软雅黑" panose="020B0503020204020204" charset="-122"/>
              </a:rPr>
              <a:t>求</a:t>
            </a:r>
            <a:r>
              <a:rPr lang="en-US" altLang="zh-CN" sz="2400" b="1" dirty="0">
                <a:latin typeface="微软雅黑" panose="020B0503020204020204" charset="-122"/>
                <a:ea typeface="微软雅黑" panose="020B0503020204020204" charset="-122"/>
              </a:rPr>
              <a:t> </a:t>
            </a:r>
            <a:r>
              <a:rPr lang="zh-CN" altLang="en-US" sz="2400" b="1" dirty="0">
                <a:latin typeface="微软雅黑" panose="020B0503020204020204" charset="-122"/>
                <a:ea typeface="微软雅黑" panose="020B0503020204020204" charset="-122"/>
              </a:rPr>
              <a:t>解</a:t>
            </a:r>
            <a:r>
              <a:rPr lang="en-US" altLang="zh-CN" sz="2400" b="1" dirty="0">
                <a:latin typeface="微软雅黑" panose="020B0503020204020204" charset="-122"/>
                <a:ea typeface="微软雅黑" panose="020B0503020204020204" charset="-122"/>
              </a:rPr>
              <a:t> </a:t>
            </a:r>
            <a:r>
              <a:rPr lang="zh-CN" altLang="en-US" sz="2400" b="1" dirty="0">
                <a:latin typeface="微软雅黑" panose="020B0503020204020204" charset="-122"/>
                <a:ea typeface="微软雅黑" panose="020B0503020204020204" charset="-122"/>
              </a:rPr>
              <a:t>模</a:t>
            </a:r>
            <a:r>
              <a:rPr lang="en-US" altLang="zh-CN" sz="2400" b="1" dirty="0">
                <a:latin typeface="微软雅黑" panose="020B0503020204020204" charset="-122"/>
                <a:ea typeface="微软雅黑" panose="020B0503020204020204" charset="-122"/>
              </a:rPr>
              <a:t> </a:t>
            </a:r>
            <a:r>
              <a:rPr lang="zh-CN" altLang="en-US" sz="2400" b="1" dirty="0">
                <a:latin typeface="微软雅黑" panose="020B0503020204020204" charset="-122"/>
                <a:ea typeface="微软雅黑" panose="020B0503020204020204" charset="-122"/>
              </a:rPr>
              <a:t>型</a:t>
            </a:r>
          </a:p>
        </p:txBody>
      </p:sp>
      <p:sp>
        <p:nvSpPr>
          <p:cNvPr id="8" name="文本框 18"/>
          <p:cNvSpPr txBox="1"/>
          <p:nvPr/>
        </p:nvSpPr>
        <p:spPr>
          <a:xfrm>
            <a:off x="6026150" y="1144270"/>
            <a:ext cx="2126615" cy="460375"/>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r>
              <a:rPr lang="zh-CN" altLang="en-US" sz="2400" b="1" dirty="0">
                <a:latin typeface="微软雅黑" panose="020B0503020204020204" charset="-122"/>
                <a:ea typeface="微软雅黑" panose="020B0503020204020204" charset="-122"/>
              </a:rPr>
              <a:t>热</a:t>
            </a:r>
            <a:r>
              <a:rPr lang="en-US" altLang="zh-CN" sz="2400" b="1" dirty="0">
                <a:latin typeface="微软雅黑" panose="020B0503020204020204" charset="-122"/>
                <a:ea typeface="微软雅黑" panose="020B0503020204020204" charset="-122"/>
              </a:rPr>
              <a:t> </a:t>
            </a:r>
            <a:r>
              <a:rPr lang="zh-CN" altLang="en-US" sz="2400" b="1" dirty="0">
                <a:latin typeface="微软雅黑" panose="020B0503020204020204" charset="-122"/>
                <a:ea typeface="微软雅黑" panose="020B0503020204020204" charset="-122"/>
              </a:rPr>
              <a:t>力</a:t>
            </a:r>
            <a:r>
              <a:rPr lang="en-US" altLang="zh-CN" sz="2400" b="1" dirty="0">
                <a:latin typeface="微软雅黑" panose="020B0503020204020204" charset="-122"/>
                <a:ea typeface="微软雅黑" panose="020B0503020204020204" charset="-122"/>
              </a:rPr>
              <a:t> </a:t>
            </a:r>
            <a:r>
              <a:rPr lang="zh-CN" altLang="en-US" sz="2400" b="1" dirty="0">
                <a:latin typeface="微软雅黑" panose="020B0503020204020204" charset="-122"/>
                <a:ea typeface="微软雅黑" panose="020B0503020204020204" charset="-122"/>
              </a:rPr>
              <a:t>学</a:t>
            </a:r>
            <a:r>
              <a:rPr lang="en-US" altLang="zh-CN" sz="2400" b="1" dirty="0">
                <a:latin typeface="微软雅黑" panose="020B0503020204020204" charset="-122"/>
                <a:ea typeface="微软雅黑" panose="020B0503020204020204" charset="-122"/>
              </a:rPr>
              <a:t> </a:t>
            </a:r>
            <a:r>
              <a:rPr lang="zh-CN" altLang="en-US" sz="2400" b="1" dirty="0">
                <a:latin typeface="微软雅黑" panose="020B0503020204020204" charset="-122"/>
                <a:ea typeface="微软雅黑" panose="020B0503020204020204" charset="-122"/>
              </a:rPr>
              <a:t>模</a:t>
            </a:r>
            <a:r>
              <a:rPr lang="en-US" altLang="zh-CN" sz="2400" b="1" dirty="0">
                <a:latin typeface="微软雅黑" panose="020B0503020204020204" charset="-122"/>
                <a:ea typeface="微软雅黑" panose="020B0503020204020204" charset="-122"/>
              </a:rPr>
              <a:t> </a:t>
            </a:r>
            <a:r>
              <a:rPr lang="zh-CN" altLang="en-US" sz="2400" b="1" dirty="0">
                <a:latin typeface="微软雅黑" panose="020B0503020204020204" charset="-122"/>
                <a:ea typeface="微软雅黑" panose="020B0503020204020204" charset="-122"/>
              </a:rPr>
              <a:t>型</a:t>
            </a:r>
          </a:p>
        </p:txBody>
      </p:sp>
      <p:pic>
        <p:nvPicPr>
          <p:cNvPr id="14" name="图片 14" descr="rho_GERGvsPR_100_mod"/>
          <p:cNvPicPr>
            <a:picLocks noChangeAspect="1"/>
          </p:cNvPicPr>
          <p:nvPr/>
        </p:nvPicPr>
        <p:blipFill>
          <a:blip r:embed="rId3"/>
          <a:stretch>
            <a:fillRect/>
          </a:stretch>
        </p:blipFill>
        <p:spPr>
          <a:xfrm>
            <a:off x="5863590" y="1680845"/>
            <a:ext cx="2880000" cy="2105070"/>
          </a:xfrm>
          <a:prstGeom prst="rect">
            <a:avLst/>
          </a:prstGeom>
        </p:spPr>
      </p:pic>
      <p:pic>
        <p:nvPicPr>
          <p:cNvPr id="15" name="图片 15" descr="rho_GERGvsPR_5_mod"/>
          <p:cNvPicPr>
            <a:picLocks noChangeAspect="1"/>
          </p:cNvPicPr>
          <p:nvPr/>
        </p:nvPicPr>
        <p:blipFill>
          <a:blip r:embed="rId4"/>
          <a:stretch>
            <a:fillRect/>
          </a:stretch>
        </p:blipFill>
        <p:spPr>
          <a:xfrm>
            <a:off x="9190038" y="1679258"/>
            <a:ext cx="2627020" cy="2106000"/>
          </a:xfrm>
          <a:prstGeom prst="rect">
            <a:avLst/>
          </a:prstGeom>
        </p:spPr>
      </p:pic>
      <p:pic>
        <p:nvPicPr>
          <p:cNvPr id="12" name="图片 12" descr="miu_300K_3p5Mpa_mod"/>
          <p:cNvPicPr>
            <a:picLocks noChangeAspect="1"/>
          </p:cNvPicPr>
          <p:nvPr/>
        </p:nvPicPr>
        <p:blipFill>
          <a:blip r:embed="rId5"/>
          <a:srcRect l="192"/>
          <a:stretch>
            <a:fillRect/>
          </a:stretch>
        </p:blipFill>
        <p:spPr>
          <a:xfrm>
            <a:off x="5863590" y="3983990"/>
            <a:ext cx="2748915" cy="2106295"/>
          </a:xfrm>
          <a:prstGeom prst="rect">
            <a:avLst/>
          </a:prstGeom>
        </p:spPr>
      </p:pic>
      <p:pic>
        <p:nvPicPr>
          <p:cNvPr id="10" name="图片 10" descr="D_FSGvsWL_mod"/>
          <p:cNvPicPr>
            <a:picLocks noChangeAspect="1"/>
          </p:cNvPicPr>
          <p:nvPr/>
        </p:nvPicPr>
        <p:blipFill>
          <a:blip r:embed="rId6"/>
          <a:stretch>
            <a:fillRect/>
          </a:stretch>
        </p:blipFill>
        <p:spPr>
          <a:xfrm>
            <a:off x="9190038" y="3983673"/>
            <a:ext cx="2683538" cy="2106000"/>
          </a:xfrm>
          <a:prstGeom prst="rect">
            <a:avLst/>
          </a:prstGeom>
        </p:spPr>
      </p:pic>
      <mc:AlternateContent xmlns:mc="http://schemas.openxmlformats.org/markup-compatibility/2006" xmlns:a14="http://schemas.microsoft.com/office/drawing/2010/main">
        <mc:Choice Requires="a14">
          <p:sp>
            <p:nvSpPr>
              <p:cNvPr id="5" name="文本框 4"/>
              <p:cNvSpPr txBox="1"/>
              <p:nvPr/>
            </p:nvSpPr>
            <p:spPr>
              <a:xfrm>
                <a:off x="2283143" y="4420362"/>
                <a:ext cx="1183005" cy="368300"/>
              </a:xfrm>
              <a:prstGeom prst="rect">
                <a:avLst/>
              </a:prstGeom>
              <a:noFill/>
            </p:spPr>
            <p:txBody>
              <a:bodyPr wrap="none" rtlCol="0" anchor="t">
                <a:spAutoFit/>
              </a:bodyPr>
              <a:lstStyle/>
              <a:p>
                <a:pPr algn="l"/>
                <a14:m>
                  <m:oMathPara xmlns:m="http://schemas.openxmlformats.org/officeDocument/2006/math">
                    <m:oMathParaPr>
                      <m:jc m:val="centerGroup"/>
                    </m:oMathParaPr>
                    <m:oMath xmlns:m="http://schemas.openxmlformats.org/officeDocument/2006/math">
                      <m:r>
                        <a:rPr lang="en-US" altLang="zh-CN">
                          <a:latin typeface="Cambria Math" panose="02040503050406030204" charset="0"/>
                          <a:cs typeface="Cambria Math" panose="02040503050406030204" charset="0"/>
                        </a:rPr>
                        <m:t>𝛻</m:t>
                      </m:r>
                      <m:r>
                        <a:rPr lang="en-US" altLang="zh-CN" i="1">
                          <a:latin typeface="Cambria Math" panose="02040503050406030204" charset="0"/>
                          <a:cs typeface="Cambria Math" panose="02040503050406030204" charset="0"/>
                        </a:rPr>
                        <m:t>∙</m:t>
                      </m:r>
                      <m:r>
                        <a:rPr lang="en-US" altLang="zh-CN" i="1">
                          <a:latin typeface="Cambria Math" panose="02040503050406030204" charset="0"/>
                          <a:ea typeface="MS Mincho" charset="0"/>
                          <a:cs typeface="Cambria Math" panose="02040503050406030204" charset="0"/>
                        </a:rPr>
                        <m:t>𝜌</m:t>
                      </m:r>
                      <m:r>
                        <a:rPr lang="en-US" altLang="zh-CN" b="1" i="1">
                          <a:latin typeface="Cambria Math" panose="02040503050406030204" charset="0"/>
                          <a:ea typeface="MS Mincho" charset="0"/>
                          <a:cs typeface="Cambria Math" panose="02040503050406030204" charset="0"/>
                        </a:rPr>
                        <m:t>𝒖</m:t>
                      </m:r>
                      <m:r>
                        <a:rPr lang="en-US" altLang="zh-CN" i="1">
                          <a:latin typeface="Cambria Math" panose="02040503050406030204" charset="0"/>
                          <a:ea typeface="MS Mincho" charset="0"/>
                          <a:cs typeface="Cambria Math" panose="02040503050406030204" charset="0"/>
                        </a:rPr>
                        <m:t>=0</m:t>
                      </m:r>
                    </m:oMath>
                  </m:oMathPara>
                </a14:m>
                <a:endParaRPr lang="en-US" altLang="zh-CN" i="1">
                  <a:latin typeface="Cambria Math" panose="02040503050406030204" charset="0"/>
                  <a:ea typeface="MS Mincho" charset="0"/>
                  <a:cs typeface="Cambria Math" panose="02040503050406030204" charset="0"/>
                </a:endParaRPr>
              </a:p>
            </p:txBody>
          </p:sp>
        </mc:Choice>
        <mc:Fallback xmlns="">
          <p:sp>
            <p:nvSpPr>
              <p:cNvPr id="5" name="文本框 4"/>
              <p:cNvSpPr txBox="1">
                <a:spLocks noRot="1" noChangeAspect="1" noMove="1" noResize="1" noEditPoints="1" noAdjustHandles="1" noChangeArrowheads="1" noChangeShapeType="1" noTextEdit="1"/>
              </p:cNvSpPr>
              <p:nvPr/>
            </p:nvSpPr>
            <p:spPr>
              <a:xfrm>
                <a:off x="2283143" y="4420362"/>
                <a:ext cx="1183005" cy="368300"/>
              </a:xfrm>
              <a:prstGeom prst="rect">
                <a:avLst/>
              </a:prstGeom>
              <a:blipFill rotWithShape="1">
                <a:blip r:embed="rId7"/>
                <a:stretch>
                  <a:fillRect l="-27" t="-34" r="27" b="34"/>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文本框 5"/>
              <p:cNvSpPr txBox="1"/>
              <p:nvPr/>
            </p:nvSpPr>
            <p:spPr>
              <a:xfrm>
                <a:off x="429260" y="4925187"/>
                <a:ext cx="4890770" cy="612775"/>
              </a:xfrm>
              <a:prstGeom prst="rect">
                <a:avLst/>
              </a:prstGeom>
              <a:noFill/>
            </p:spPr>
            <p:txBody>
              <a:bodyPr wrap="square" rtlCol="0" anchor="t">
                <a:spAutoFit/>
              </a:bodyPr>
              <a:lstStyle/>
              <a:p>
                <a:pPr algn="l"/>
                <a14:m>
                  <m:oMathPara xmlns:m="http://schemas.openxmlformats.org/officeDocument/2006/math">
                    <m:oMathParaPr>
                      <m:jc m:val="centerGroup"/>
                    </m:oMathParaPr>
                    <m:oMath xmlns:m="http://schemas.openxmlformats.org/officeDocument/2006/math">
                      <m:r>
                        <a:rPr lang="en-US" altLang="zh-CN" i="1">
                          <a:latin typeface="Cambria Math" panose="02040503050406030204" charset="0"/>
                          <a:ea typeface="MS Mincho" charset="0"/>
                          <a:cs typeface="Cambria Math" panose="02040503050406030204" charset="0"/>
                        </a:rPr>
                        <m:t>𝜌</m:t>
                      </m:r>
                      <m:r>
                        <a:rPr lang="en-US" altLang="zh-CN" i="1">
                          <a:latin typeface="Cambria Math" panose="02040503050406030204" charset="0"/>
                          <a:ea typeface="MS Mincho" charset="0"/>
                          <a:cs typeface="Cambria Math" panose="02040503050406030204" charset="0"/>
                        </a:rPr>
                        <m:t>(</m:t>
                      </m:r>
                      <m:f>
                        <m:fPr>
                          <m:ctrlPr>
                            <a:rPr lang="en-US" altLang="zh-CN" i="1">
                              <a:latin typeface="Cambria Math" panose="02040503050406030204" pitchFamily="18" charset="0"/>
                              <a:ea typeface="MS Mincho" charset="0"/>
                              <a:cs typeface="Cambria Math" panose="02040503050406030204" charset="0"/>
                            </a:rPr>
                          </m:ctrlPr>
                        </m:fPr>
                        <m:num>
                          <m:r>
                            <a:rPr lang="en-US" altLang="zh-CN" i="1">
                              <a:latin typeface="Cambria Math" panose="02040503050406030204" charset="0"/>
                              <a:ea typeface="MS Mincho" charset="0"/>
                              <a:cs typeface="Cambria Math" panose="02040503050406030204" charset="0"/>
                            </a:rPr>
                            <m:t>𝜕</m:t>
                          </m:r>
                          <m:r>
                            <a:rPr lang="en-US" altLang="zh-CN" b="1" i="1">
                              <a:latin typeface="Cambria Math" panose="02040503050406030204" charset="0"/>
                              <a:ea typeface="MS Mincho" charset="0"/>
                              <a:cs typeface="Cambria Math" panose="02040503050406030204" charset="0"/>
                            </a:rPr>
                            <m:t>𝒖</m:t>
                          </m:r>
                        </m:num>
                        <m:den>
                          <m:r>
                            <a:rPr lang="en-US" altLang="zh-CN" i="1">
                              <a:latin typeface="Cambria Math" panose="02040503050406030204" charset="0"/>
                              <a:ea typeface="MS Mincho" charset="0"/>
                              <a:cs typeface="Cambria Math" panose="02040503050406030204" charset="0"/>
                            </a:rPr>
                            <m:t>𝜕</m:t>
                          </m:r>
                          <m:r>
                            <a:rPr lang="en-US" altLang="zh-CN" i="1">
                              <a:latin typeface="Cambria Math" panose="02040503050406030204" charset="0"/>
                              <a:ea typeface="MS Mincho" charset="0"/>
                              <a:cs typeface="Cambria Math" panose="02040503050406030204" charset="0"/>
                            </a:rPr>
                            <m:t>𝑡</m:t>
                          </m:r>
                        </m:den>
                      </m:f>
                      <m:r>
                        <a:rPr lang="en-US" altLang="zh-CN" i="1">
                          <a:latin typeface="Cambria Math" panose="02040503050406030204" charset="0"/>
                          <a:ea typeface="MS Mincho" charset="0"/>
                          <a:cs typeface="Cambria Math" panose="02040503050406030204" charset="0"/>
                        </a:rPr>
                        <m:t>+</m:t>
                      </m:r>
                      <m:r>
                        <a:rPr lang="en-US" altLang="zh-CN" b="1" i="1">
                          <a:latin typeface="Cambria Math" panose="02040503050406030204" charset="0"/>
                          <a:ea typeface="MS Mincho" charset="0"/>
                          <a:cs typeface="Cambria Math" panose="02040503050406030204" charset="0"/>
                        </a:rPr>
                        <m:t>𝒖</m:t>
                      </m:r>
                      <m:r>
                        <a:rPr lang="en-US" altLang="zh-CN" i="1">
                          <a:latin typeface="Cambria Math" panose="02040503050406030204" charset="0"/>
                          <a:cs typeface="Cambria Math" panose="02040503050406030204" charset="0"/>
                        </a:rPr>
                        <m:t>∙</m:t>
                      </m:r>
                      <m:r>
                        <a:rPr lang="en-US" altLang="zh-CN">
                          <a:latin typeface="Cambria Math" panose="02040503050406030204" charset="0"/>
                          <a:cs typeface="Cambria Math" panose="02040503050406030204" charset="0"/>
                        </a:rPr>
                        <m:t>𝛻</m:t>
                      </m:r>
                      <m:r>
                        <a:rPr lang="en-US" altLang="zh-CN" b="1" i="1">
                          <a:latin typeface="Cambria Math" panose="02040503050406030204" charset="0"/>
                          <a:cs typeface="Cambria Math" panose="02040503050406030204" charset="0"/>
                        </a:rPr>
                        <m:t>𝒖</m:t>
                      </m:r>
                      <m:r>
                        <a:rPr lang="en-US" altLang="zh-CN" i="1">
                          <a:latin typeface="Cambria Math" panose="02040503050406030204" charset="0"/>
                          <a:ea typeface="MS Mincho" charset="0"/>
                          <a:cs typeface="Cambria Math" panose="02040503050406030204" charset="0"/>
                        </a:rPr>
                        <m:t>)=−</m:t>
                      </m:r>
                      <m:r>
                        <a:rPr lang="en-US" altLang="zh-CN">
                          <a:latin typeface="Cambria Math" panose="02040503050406030204" charset="0"/>
                          <a:cs typeface="Cambria Math" panose="02040503050406030204" charset="0"/>
                        </a:rPr>
                        <m:t>𝛻</m:t>
                      </m:r>
                      <m:r>
                        <a:rPr lang="en-US" altLang="zh-CN" i="1">
                          <a:latin typeface="Cambria Math" panose="02040503050406030204" charset="0"/>
                          <a:cs typeface="Cambria Math" panose="02040503050406030204" charset="0"/>
                        </a:rPr>
                        <m:t>𝑝</m:t>
                      </m:r>
                      <m:r>
                        <a:rPr lang="en-US" altLang="zh-CN" i="1">
                          <a:latin typeface="Cambria Math" panose="02040503050406030204" charset="0"/>
                          <a:cs typeface="Cambria Math" panose="02040503050406030204" charset="0"/>
                        </a:rPr>
                        <m:t>+</m:t>
                      </m:r>
                      <m:r>
                        <a:rPr lang="en-US" altLang="zh-CN">
                          <a:latin typeface="Cambria Math" panose="02040503050406030204" charset="0"/>
                          <a:cs typeface="Cambria Math" panose="02040503050406030204" charset="0"/>
                        </a:rPr>
                        <m:t>𝛻</m:t>
                      </m:r>
                      <m:r>
                        <a:rPr lang="en-US" altLang="zh-CN">
                          <a:latin typeface="Cambria Math" panose="02040503050406030204" charset="0"/>
                          <a:cs typeface="Cambria Math" panose="02040503050406030204" charset="0"/>
                        </a:rPr>
                        <m:t>∙</m:t>
                      </m:r>
                      <m:d>
                        <m:dPr>
                          <m:ctrlPr>
                            <a:rPr lang="en-US" altLang="zh-CN" i="1">
                              <a:latin typeface="Cambria Math" panose="02040503050406030204" pitchFamily="18" charset="0"/>
                              <a:cs typeface="Cambria Math" panose="02040503050406030204" charset="0"/>
                            </a:rPr>
                          </m:ctrlPr>
                        </m:dPr>
                        <m:e>
                          <m:r>
                            <a:rPr lang="en-US" altLang="zh-CN" i="1">
                              <a:latin typeface="Cambria Math" panose="02040503050406030204" charset="0"/>
                              <a:cs typeface="Cambria Math" panose="02040503050406030204" charset="0"/>
                            </a:rPr>
                            <m:t>𝜇</m:t>
                          </m:r>
                          <m:d>
                            <m:dPr>
                              <m:ctrlPr>
                                <a:rPr lang="en-US" altLang="zh-CN" i="1">
                                  <a:latin typeface="Cambria Math" panose="02040503050406030204" pitchFamily="18" charset="0"/>
                                  <a:cs typeface="Cambria Math" panose="02040503050406030204" charset="0"/>
                                </a:rPr>
                              </m:ctrlPr>
                            </m:dPr>
                            <m:e>
                              <m:r>
                                <a:rPr lang="en-US" altLang="zh-CN">
                                  <a:latin typeface="Cambria Math" panose="02040503050406030204" charset="0"/>
                                  <a:cs typeface="Cambria Math" panose="02040503050406030204" charset="0"/>
                                </a:rPr>
                                <m:t>𝛻</m:t>
                              </m:r>
                              <m:r>
                                <a:rPr lang="en-US" altLang="zh-CN" b="1" i="1">
                                  <a:latin typeface="Cambria Math" panose="02040503050406030204" charset="0"/>
                                  <a:cs typeface="Cambria Math" panose="02040503050406030204" charset="0"/>
                                </a:rPr>
                                <m:t>𝒖</m:t>
                              </m:r>
                              <m:r>
                                <a:rPr lang="en-US" altLang="zh-CN">
                                  <a:latin typeface="Cambria Math" panose="02040503050406030204" charset="0"/>
                                  <a:cs typeface="Cambria Math" panose="02040503050406030204" charset="0"/>
                                </a:rPr>
                                <m:t>+</m:t>
                              </m:r>
                              <m:sSup>
                                <m:sSupPr>
                                  <m:ctrlPr>
                                    <a:rPr lang="en-US" altLang="zh-CN" i="1">
                                      <a:latin typeface="Cambria Math" panose="02040503050406030204" pitchFamily="18" charset="0"/>
                                      <a:cs typeface="Cambria Math" panose="02040503050406030204" charset="0"/>
                                    </a:rPr>
                                  </m:ctrlPr>
                                </m:sSupPr>
                                <m:e>
                                  <m:r>
                                    <a:rPr lang="en-US" altLang="zh-CN">
                                      <a:latin typeface="Cambria Math" panose="02040503050406030204" charset="0"/>
                                      <a:cs typeface="Cambria Math" panose="02040503050406030204" charset="0"/>
                                    </a:rPr>
                                    <m:t>𝛻</m:t>
                                  </m:r>
                                </m:e>
                                <m:sup>
                                  <m:r>
                                    <a:rPr lang="en-US" altLang="zh-CN" i="1">
                                      <a:latin typeface="Cambria Math" panose="02040503050406030204" charset="0"/>
                                      <a:cs typeface="Cambria Math" panose="02040503050406030204" charset="0"/>
                                    </a:rPr>
                                    <m:t>𝑇</m:t>
                                  </m:r>
                                </m:sup>
                              </m:sSup>
                              <m:r>
                                <a:rPr lang="en-US" altLang="zh-CN" b="1" i="1">
                                  <a:latin typeface="Cambria Math" panose="02040503050406030204" charset="0"/>
                                  <a:cs typeface="Cambria Math" panose="02040503050406030204" charset="0"/>
                                </a:rPr>
                                <m:t>𝒖</m:t>
                              </m:r>
                            </m:e>
                          </m:d>
                        </m:e>
                      </m:d>
                    </m:oMath>
                  </m:oMathPara>
                </a14:m>
                <a:endParaRPr lang="en-US" altLang="zh-CN" b="1" i="1">
                  <a:latin typeface="Cambria Math" panose="02040503050406030204" charset="0"/>
                  <a:cs typeface="Cambria Math" panose="02040503050406030204" charset="0"/>
                </a:endParaRPr>
              </a:p>
            </p:txBody>
          </p:sp>
        </mc:Choice>
        <mc:Fallback xmlns="">
          <p:sp>
            <p:nvSpPr>
              <p:cNvPr id="6" name="文本框 5"/>
              <p:cNvSpPr txBox="1">
                <a:spLocks noRot="1" noChangeAspect="1" noMove="1" noResize="1" noEditPoints="1" noAdjustHandles="1" noChangeArrowheads="1" noChangeShapeType="1" noTextEdit="1"/>
              </p:cNvSpPr>
              <p:nvPr/>
            </p:nvSpPr>
            <p:spPr>
              <a:xfrm>
                <a:off x="429260" y="4925187"/>
                <a:ext cx="4890770" cy="612775"/>
              </a:xfrm>
              <a:prstGeom prst="rect">
                <a:avLst/>
              </a:prstGeom>
              <a:blipFill rotWithShape="1">
                <a:blip r:embed="rId8"/>
                <a:stretch>
                  <a:fillRect t="-21" b="21"/>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1" name="文本框 10"/>
              <p:cNvSpPr txBox="1"/>
              <p:nvPr/>
            </p:nvSpPr>
            <p:spPr>
              <a:xfrm>
                <a:off x="1143000" y="5674487"/>
                <a:ext cx="3463290" cy="612775"/>
              </a:xfrm>
              <a:prstGeom prst="rect">
                <a:avLst/>
              </a:prstGeom>
              <a:noFill/>
            </p:spPr>
            <p:txBody>
              <a:bodyPr wrap="square" rtlCol="0" anchor="t">
                <a:spAutoFit/>
              </a:bodyPr>
              <a:lstStyle/>
              <a:p>
                <a:pPr algn="l"/>
                <a14:m>
                  <m:oMathPara xmlns:m="http://schemas.openxmlformats.org/officeDocument/2006/math">
                    <m:oMathParaPr>
                      <m:jc m:val="centerGroup"/>
                    </m:oMathParaPr>
                    <m:oMath xmlns:m="http://schemas.openxmlformats.org/officeDocument/2006/math">
                      <m:f>
                        <m:fPr>
                          <m:ctrlPr>
                            <a:rPr lang="en-US" altLang="zh-CN" i="1">
                              <a:latin typeface="Cambria Math" panose="02040503050406030204" pitchFamily="18" charset="0"/>
                              <a:ea typeface="MS Mincho" charset="0"/>
                              <a:cs typeface="Cambria Math" panose="02040503050406030204" charset="0"/>
                            </a:rPr>
                          </m:ctrlPr>
                        </m:fPr>
                        <m:num>
                          <m:r>
                            <a:rPr lang="en-US" altLang="zh-CN" i="1">
                              <a:latin typeface="Cambria Math" panose="02040503050406030204" charset="0"/>
                              <a:ea typeface="MS Mincho" charset="0"/>
                              <a:cs typeface="Cambria Math" panose="02040503050406030204" charset="0"/>
                            </a:rPr>
                            <m:t>𝜕</m:t>
                          </m:r>
                          <m:sSub>
                            <m:sSubPr>
                              <m:ctrlPr>
                                <a:rPr lang="en-US" altLang="zh-CN" i="1">
                                  <a:latin typeface="Cambria Math" panose="02040503050406030204" pitchFamily="18" charset="0"/>
                                  <a:ea typeface="MS Mincho" charset="0"/>
                                  <a:cs typeface="Cambria Math" panose="02040503050406030204" charset="0"/>
                                </a:rPr>
                              </m:ctrlPr>
                            </m:sSubPr>
                            <m:e>
                              <m:r>
                                <a:rPr lang="en-US" altLang="zh-CN" i="1">
                                  <a:latin typeface="Cambria Math" panose="02040503050406030204" charset="0"/>
                                  <a:ea typeface="MS Mincho" charset="0"/>
                                  <a:cs typeface="Cambria Math" panose="02040503050406030204" charset="0"/>
                                </a:rPr>
                                <m:t>𝑐</m:t>
                              </m:r>
                            </m:e>
                            <m:sub>
                              <m:r>
                                <a:rPr lang="en-US" altLang="zh-CN" i="1">
                                  <a:latin typeface="Cambria Math" panose="02040503050406030204" charset="0"/>
                                  <a:ea typeface="MS Mincho" charset="0"/>
                                  <a:cs typeface="Cambria Math" panose="02040503050406030204" charset="0"/>
                                </a:rPr>
                                <m:t>𝑖</m:t>
                              </m:r>
                            </m:sub>
                          </m:sSub>
                        </m:num>
                        <m:den>
                          <m:r>
                            <a:rPr lang="en-US" altLang="zh-CN" i="1">
                              <a:latin typeface="Cambria Math" panose="02040503050406030204" charset="0"/>
                              <a:ea typeface="MS Mincho" charset="0"/>
                              <a:cs typeface="Cambria Math" panose="02040503050406030204" charset="0"/>
                            </a:rPr>
                            <m:t>𝜕</m:t>
                          </m:r>
                          <m:r>
                            <a:rPr lang="en-US" altLang="zh-CN" i="1">
                              <a:latin typeface="Cambria Math" panose="02040503050406030204" charset="0"/>
                              <a:ea typeface="MS Mincho" charset="0"/>
                              <a:cs typeface="Cambria Math" panose="02040503050406030204" charset="0"/>
                            </a:rPr>
                            <m:t>𝑡</m:t>
                          </m:r>
                        </m:den>
                      </m:f>
                      <m:r>
                        <a:rPr lang="en-US" altLang="zh-CN" i="1">
                          <a:latin typeface="Cambria Math" panose="02040503050406030204" charset="0"/>
                          <a:ea typeface="MS Mincho" charset="0"/>
                          <a:cs typeface="Cambria Math" panose="02040503050406030204" charset="0"/>
                        </a:rPr>
                        <m:t>+</m:t>
                      </m:r>
                      <m:r>
                        <a:rPr lang="en-US" altLang="zh-CN">
                          <a:latin typeface="Cambria Math" panose="02040503050406030204" charset="0"/>
                          <a:cs typeface="Cambria Math" panose="02040503050406030204" charset="0"/>
                        </a:rPr>
                        <m:t>𝛻</m:t>
                      </m:r>
                      <m:r>
                        <a:rPr lang="en-US" altLang="zh-CN">
                          <a:latin typeface="Cambria Math" panose="02040503050406030204" charset="0"/>
                          <a:cs typeface="Cambria Math" panose="02040503050406030204" charset="0"/>
                        </a:rPr>
                        <m:t>∙</m:t>
                      </m:r>
                      <m:d>
                        <m:dPr>
                          <m:ctrlPr>
                            <a:rPr lang="en-US" altLang="zh-CN" i="1">
                              <a:latin typeface="Cambria Math" panose="02040503050406030204" pitchFamily="18" charset="0"/>
                              <a:cs typeface="Cambria Math" panose="02040503050406030204" charset="0"/>
                            </a:rPr>
                          </m:ctrlPr>
                        </m:dPr>
                        <m:e>
                          <m:r>
                            <a:rPr lang="en-US" altLang="zh-CN" i="1">
                              <a:latin typeface="Cambria Math" panose="02040503050406030204" charset="0"/>
                              <a:cs typeface="Cambria Math" panose="02040503050406030204" charset="0"/>
                            </a:rPr>
                            <m:t>−</m:t>
                          </m:r>
                          <m:r>
                            <a:rPr lang="en-US" altLang="zh-CN" i="1">
                              <a:latin typeface="Cambria Math" panose="02040503050406030204" charset="0"/>
                              <a:cs typeface="Cambria Math" panose="02040503050406030204" charset="0"/>
                            </a:rPr>
                            <m:t>𝐷</m:t>
                          </m:r>
                          <m:r>
                            <a:rPr lang="en-US" altLang="zh-CN">
                              <a:latin typeface="Cambria Math" panose="02040503050406030204" charset="0"/>
                              <a:cs typeface="Cambria Math" panose="02040503050406030204" charset="0"/>
                            </a:rPr>
                            <m:t>𝛻</m:t>
                          </m:r>
                          <m:sSub>
                            <m:sSubPr>
                              <m:ctrlPr>
                                <a:rPr lang="en-US" altLang="zh-CN" i="1">
                                  <a:latin typeface="Cambria Math" panose="02040503050406030204" pitchFamily="18" charset="0"/>
                                  <a:ea typeface="MS Mincho" charset="0"/>
                                  <a:cs typeface="Cambria Math" panose="02040503050406030204" charset="0"/>
                                </a:rPr>
                              </m:ctrlPr>
                            </m:sSubPr>
                            <m:e>
                              <m:r>
                                <a:rPr lang="en-US" altLang="zh-CN" i="1">
                                  <a:latin typeface="Cambria Math" panose="02040503050406030204" charset="0"/>
                                  <a:ea typeface="MS Mincho" charset="0"/>
                                  <a:cs typeface="Cambria Math" panose="02040503050406030204" charset="0"/>
                                </a:rPr>
                                <m:t>𝑐</m:t>
                              </m:r>
                            </m:e>
                            <m:sub>
                              <m:r>
                                <a:rPr lang="en-US" altLang="zh-CN" i="1">
                                  <a:latin typeface="Cambria Math" panose="02040503050406030204" charset="0"/>
                                  <a:ea typeface="MS Mincho" charset="0"/>
                                  <a:cs typeface="Cambria Math" panose="02040503050406030204" charset="0"/>
                                </a:rPr>
                                <m:t>𝑖</m:t>
                              </m:r>
                            </m:sub>
                          </m:sSub>
                        </m:e>
                      </m:d>
                      <m:r>
                        <a:rPr lang="en-US" altLang="zh-CN" i="1">
                          <a:latin typeface="Cambria Math" panose="02040503050406030204" charset="0"/>
                          <a:ea typeface="MS Mincho" charset="0"/>
                          <a:cs typeface="Cambria Math" panose="02040503050406030204" charset="0"/>
                        </a:rPr>
                        <m:t>+</m:t>
                      </m:r>
                      <m:r>
                        <a:rPr lang="en-US" altLang="zh-CN" b="1" i="1">
                          <a:latin typeface="Cambria Math" panose="02040503050406030204" charset="0"/>
                          <a:ea typeface="MS Mincho" charset="0"/>
                          <a:cs typeface="Cambria Math" panose="02040503050406030204" charset="0"/>
                        </a:rPr>
                        <m:t>𝒖</m:t>
                      </m:r>
                      <m:r>
                        <a:rPr lang="en-US" altLang="zh-CN" i="1">
                          <a:latin typeface="Cambria Math" panose="02040503050406030204" charset="0"/>
                          <a:cs typeface="Cambria Math" panose="02040503050406030204" charset="0"/>
                        </a:rPr>
                        <m:t>∙</m:t>
                      </m:r>
                      <m:r>
                        <a:rPr lang="en-US" altLang="zh-CN">
                          <a:latin typeface="Cambria Math" panose="02040503050406030204" charset="0"/>
                          <a:cs typeface="Cambria Math" panose="02040503050406030204" charset="0"/>
                        </a:rPr>
                        <m:t>𝛻</m:t>
                      </m:r>
                      <m:sSub>
                        <m:sSubPr>
                          <m:ctrlPr>
                            <a:rPr lang="en-US" altLang="zh-CN" i="1">
                              <a:latin typeface="Cambria Math" panose="02040503050406030204" pitchFamily="18" charset="0"/>
                              <a:ea typeface="MS Mincho" charset="0"/>
                              <a:cs typeface="Cambria Math" panose="02040503050406030204" charset="0"/>
                            </a:rPr>
                          </m:ctrlPr>
                        </m:sSubPr>
                        <m:e>
                          <m:r>
                            <a:rPr lang="en-US" altLang="zh-CN" i="1">
                              <a:latin typeface="Cambria Math" panose="02040503050406030204" charset="0"/>
                              <a:ea typeface="MS Mincho" charset="0"/>
                              <a:cs typeface="Cambria Math" panose="02040503050406030204" charset="0"/>
                            </a:rPr>
                            <m:t>𝑐</m:t>
                          </m:r>
                        </m:e>
                        <m:sub>
                          <m:r>
                            <a:rPr lang="en-US" altLang="zh-CN" i="1">
                              <a:latin typeface="Cambria Math" panose="02040503050406030204" charset="0"/>
                              <a:ea typeface="MS Mincho" charset="0"/>
                              <a:cs typeface="Cambria Math" panose="02040503050406030204" charset="0"/>
                            </a:rPr>
                            <m:t>𝑖</m:t>
                          </m:r>
                        </m:sub>
                      </m:sSub>
                      <m:r>
                        <a:rPr lang="en-US" altLang="zh-CN" i="1">
                          <a:latin typeface="Cambria Math" panose="02040503050406030204" charset="0"/>
                          <a:ea typeface="MS Mincho" charset="0"/>
                          <a:cs typeface="Cambria Math" panose="02040503050406030204" charset="0"/>
                        </a:rPr>
                        <m:t>=</m:t>
                      </m:r>
                      <m:r>
                        <a:rPr lang="en-US" altLang="zh-CN">
                          <a:latin typeface="Cambria Math" panose="02040503050406030204" charset="0"/>
                          <a:cs typeface="Cambria Math" panose="02040503050406030204" charset="0"/>
                        </a:rPr>
                        <m:t>0</m:t>
                      </m:r>
                    </m:oMath>
                  </m:oMathPara>
                </a14:m>
                <a:endParaRPr lang="en-US" altLang="zh-CN" i="1">
                  <a:latin typeface="Cambria Math" panose="02040503050406030204" charset="0"/>
                  <a:cs typeface="Cambria Math" panose="02040503050406030204" charset="0"/>
                </a:endParaRPr>
              </a:p>
            </p:txBody>
          </p:sp>
        </mc:Choice>
        <mc:Fallback xmlns="">
          <p:sp>
            <p:nvSpPr>
              <p:cNvPr id="11" name="文本框 10"/>
              <p:cNvSpPr txBox="1">
                <a:spLocks noRot="1" noChangeAspect="1" noMove="1" noResize="1" noEditPoints="1" noAdjustHandles="1" noChangeArrowheads="1" noChangeShapeType="1" noTextEdit="1"/>
              </p:cNvSpPr>
              <p:nvPr/>
            </p:nvSpPr>
            <p:spPr>
              <a:xfrm>
                <a:off x="1143000" y="5674487"/>
                <a:ext cx="3463290" cy="612775"/>
              </a:xfrm>
              <a:prstGeom prst="rect">
                <a:avLst/>
              </a:prstGeom>
              <a:blipFill rotWithShape="1">
                <a:blip r:embed="rId9"/>
                <a:stretch>
                  <a:fillRect t="-21" b="21"/>
                </a:stretch>
              </a:blipFill>
            </p:spPr>
            <p:txBody>
              <a:bodyPr/>
              <a:lstStyle/>
              <a:p>
                <a:r>
                  <a:rPr lang="zh-CN" altLang="en-US">
                    <a:noFill/>
                  </a:rPr>
                  <a:t> </a:t>
                </a:r>
              </a:p>
            </p:txBody>
          </p:sp>
        </mc:Fallback>
      </mc:AlternateContent>
      <p:sp>
        <p:nvSpPr>
          <p:cNvPr id="9" name="文本框 8"/>
          <p:cNvSpPr txBox="1"/>
          <p:nvPr/>
        </p:nvSpPr>
        <p:spPr>
          <a:xfrm>
            <a:off x="6026150" y="6156960"/>
            <a:ext cx="5791200" cy="460375"/>
          </a:xfrm>
          <a:prstGeom prst="rect">
            <a:avLst/>
          </a:prstGeom>
          <a:noFill/>
          <a:ln w="9525">
            <a:noFill/>
          </a:ln>
        </p:spPr>
        <p:txBody>
          <a:bodyPr wrap="square">
            <a:spAutoFit/>
          </a:bodyPr>
          <a:lstStyle/>
          <a:p>
            <a:pPr indent="0" fontAlgn="auto">
              <a:lnSpc>
                <a:spcPct val="150000"/>
              </a:lnSpc>
              <a:buFont typeface="Wingdings" panose="05000000000000000000" charset="0"/>
              <a:buNone/>
            </a:pPr>
            <a:r>
              <a:rPr lang="zh-CN" sz="1600" b="0">
                <a:solidFill>
                  <a:srgbClr val="002060"/>
                </a:solidFill>
                <a:latin typeface="微软雅黑" panose="020B0503020204020204" charset="-122"/>
                <a:ea typeface="微软雅黑" panose="020B0503020204020204" charset="-122"/>
                <a:cs typeface="仿宋_GB2312" panose="02010609030101010101" charset="-122"/>
              </a:rPr>
              <a:t>密度：</a:t>
            </a:r>
            <a:r>
              <a:rPr lang="en-US" altLang="zh-CN" sz="1600" b="0">
                <a:solidFill>
                  <a:srgbClr val="002060"/>
                </a:solidFill>
                <a:latin typeface="微软雅黑" panose="020B0503020204020204" charset="-122"/>
                <a:ea typeface="微软雅黑" panose="020B0503020204020204" charset="-122"/>
                <a:cs typeface="仿宋_GB2312" panose="02010609030101010101" charset="-122"/>
              </a:rPr>
              <a:t>PREOS               </a:t>
            </a:r>
            <a:r>
              <a:rPr lang="zh-CN" altLang="en-US" sz="1600" b="0">
                <a:solidFill>
                  <a:srgbClr val="002060"/>
                </a:solidFill>
                <a:latin typeface="微软雅黑" panose="020B0503020204020204" charset="-122"/>
                <a:ea typeface="微软雅黑" panose="020B0503020204020204" charset="-122"/>
                <a:cs typeface="仿宋_GB2312" panose="02010609030101010101" charset="-122"/>
              </a:rPr>
              <a:t>黏度：Brokaw </a:t>
            </a:r>
            <a:r>
              <a:rPr lang="en-US" altLang="zh-CN" sz="1600" b="0">
                <a:solidFill>
                  <a:srgbClr val="002060"/>
                </a:solidFill>
                <a:latin typeface="微软雅黑" panose="020B0503020204020204" charset="-122"/>
                <a:ea typeface="微软雅黑" panose="020B0503020204020204" charset="-122"/>
                <a:cs typeface="仿宋_GB2312" panose="02010609030101010101" charset="-122"/>
              </a:rPr>
              <a:t>         </a:t>
            </a:r>
            <a:r>
              <a:rPr lang="zh-CN" altLang="en-US" sz="1600" b="0">
                <a:solidFill>
                  <a:srgbClr val="002060"/>
                </a:solidFill>
                <a:latin typeface="微软雅黑" panose="020B0503020204020204" charset="-122"/>
                <a:ea typeface="微软雅黑" panose="020B0503020204020204" charset="-122"/>
                <a:cs typeface="仿宋_GB2312" panose="02010609030101010101" charset="-122"/>
              </a:rPr>
              <a:t>扩散系数：FSG</a:t>
            </a:r>
          </a:p>
        </p:txBody>
      </p:sp>
      <p:pic>
        <p:nvPicPr>
          <p:cNvPr id="37" name="Picture Placeholder 24"/>
          <p:cNvPicPr>
            <a:picLocks noGrp="1" noChangeAspect="1"/>
          </p:cNvPicPr>
          <p:nvPr>
            <p:ph type="pic" sz="quarter" idx="31"/>
          </p:nvPr>
        </p:nvPicPr>
        <p:blipFill rotWithShape="1">
          <a:blip r:embed="rId10">
            <a:extLst>
              <a:ext uri="{28A0092B-C50C-407E-A947-70E740481C1C}">
                <a14:useLocalDpi xmlns:a14="http://schemas.microsoft.com/office/drawing/2010/main" val="0"/>
              </a:ext>
            </a:extLst>
          </a:blip>
          <a:srcRect l="-5450" t="-91582" r="-7334" b="-89301"/>
          <a:stretch>
            <a:fillRect/>
          </a:stretch>
        </p:blipFill>
        <p:spPr>
          <a:xfrm>
            <a:off x="8916670" y="222250"/>
            <a:ext cx="2239010" cy="509905"/>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txBox="1"/>
          <p:nvPr/>
        </p:nvSpPr>
        <p:spPr>
          <a:xfrm>
            <a:off x="1203749" y="201342"/>
            <a:ext cx="9501344" cy="551420"/>
          </a:xfrm>
          <a:prstGeom prst="rect">
            <a:avLst/>
          </a:prstGeom>
        </p:spPr>
        <p:txBody>
          <a:bodyPr vert="horz" lIns="121698" tIns="60849" rIns="121698" bIns="60849" rtlCol="0" anchor="ctr"/>
          <a:lstStyle>
            <a:lvl1pPr algn="l" defTabSz="912495" rtl="0" eaLnBrk="1" latinLnBrk="0" hangingPunct="1">
              <a:lnSpc>
                <a:spcPct val="90000"/>
              </a:lnSpc>
              <a:spcBef>
                <a:spcPct val="0"/>
              </a:spcBef>
              <a:buNone/>
              <a:defRPr sz="2800" b="1" kern="1200">
                <a:solidFill>
                  <a:srgbClr val="053E80"/>
                </a:solidFill>
                <a:latin typeface="微软雅黑" panose="020B0503020204020204" charset="-122"/>
                <a:ea typeface="微软雅黑" panose="020B0503020204020204" charset="-122"/>
                <a:cs typeface="+mj-cs"/>
              </a:defRPr>
            </a:lvl1pPr>
          </a:lstStyle>
          <a:p>
            <a:pPr lvl="0" algn="l">
              <a:buClrTx/>
              <a:buSzTx/>
              <a:buFontTx/>
              <a:defRPr/>
            </a:pPr>
            <a:r>
              <a:rPr lang="zh-CN" altLang="en-US" sz="2800" dirty="0">
                <a:solidFill>
                  <a:srgbClr val="0070C0"/>
                </a:solidFill>
                <a:latin typeface="Arial" panose="020B0604020202020204" pitchFamily="34" charset="0"/>
                <a:cs typeface="+mn-cs"/>
                <a:sym typeface="+mn-ea"/>
              </a:rPr>
              <a:t>研究方法</a:t>
            </a:r>
          </a:p>
        </p:txBody>
      </p:sp>
      <p:sp>
        <p:nvSpPr>
          <p:cNvPr id="1048638" name="文本框 3"/>
          <p:cNvSpPr txBox="1"/>
          <p:nvPr/>
        </p:nvSpPr>
        <p:spPr>
          <a:xfrm>
            <a:off x="0" y="243205"/>
            <a:ext cx="857250" cy="521970"/>
          </a:xfrm>
          <a:prstGeom prst="rect">
            <a:avLst/>
          </a:prstGeom>
          <a:noFill/>
          <a:ln w="9525">
            <a:noFill/>
          </a:ln>
        </p:spPr>
        <p:txBody>
          <a:bodyPr anchor="t" anchorCtr="0">
            <a:spAutoFit/>
          </a:bodyPr>
          <a:lstStyle/>
          <a:p>
            <a:pPr marR="0" algn="ctr" defTabSz="914400">
              <a:buClrTx/>
              <a:buSzTx/>
              <a:buFontTx/>
              <a:buNone/>
            </a:pPr>
            <a:r>
              <a:rPr kumimoji="0" lang="en-US" altLang="zh-CN" sz="2800" b="1" kern="1200" cap="none" spc="0" normalizeH="0" baseline="0" noProof="0" dirty="0">
                <a:solidFill>
                  <a:srgbClr val="FFFFFF"/>
                </a:solidFill>
                <a:latin typeface="Arial" panose="020B0604020202020204" pitchFamily="34" charset="0"/>
                <a:ea typeface="微软雅黑" panose="020B0503020204020204" charset="-122"/>
                <a:cs typeface="+mn-cs"/>
              </a:rPr>
              <a:t>3</a:t>
            </a:r>
          </a:p>
        </p:txBody>
      </p:sp>
      <p:sp>
        <p:nvSpPr>
          <p:cNvPr id="3" name="文本框 18"/>
          <p:cNvSpPr txBox="1"/>
          <p:nvPr/>
        </p:nvSpPr>
        <p:spPr>
          <a:xfrm>
            <a:off x="354965" y="1144270"/>
            <a:ext cx="1716405" cy="460375"/>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r>
              <a:rPr lang="zh-CN" altLang="en-US" sz="2400" b="1" dirty="0">
                <a:latin typeface="微软雅黑" panose="020B0503020204020204" charset="-122"/>
                <a:ea typeface="微软雅黑" panose="020B0503020204020204" charset="-122"/>
              </a:rPr>
              <a:t>几</a:t>
            </a:r>
            <a:r>
              <a:rPr lang="en-US" altLang="zh-CN" sz="2400" b="1" dirty="0">
                <a:latin typeface="微软雅黑" panose="020B0503020204020204" charset="-122"/>
                <a:ea typeface="微软雅黑" panose="020B0503020204020204" charset="-122"/>
              </a:rPr>
              <a:t> </a:t>
            </a:r>
            <a:r>
              <a:rPr lang="zh-CN" altLang="en-US" sz="2400" b="1" dirty="0">
                <a:latin typeface="微软雅黑" panose="020B0503020204020204" charset="-122"/>
                <a:ea typeface="微软雅黑" panose="020B0503020204020204" charset="-122"/>
              </a:rPr>
              <a:t>何</a:t>
            </a:r>
            <a:r>
              <a:rPr lang="en-US" altLang="zh-CN" sz="2400" b="1" dirty="0">
                <a:latin typeface="微软雅黑" panose="020B0503020204020204" charset="-122"/>
                <a:ea typeface="微软雅黑" panose="020B0503020204020204" charset="-122"/>
              </a:rPr>
              <a:t> </a:t>
            </a:r>
            <a:r>
              <a:rPr lang="zh-CN" altLang="en-US" sz="2400" b="1" dirty="0">
                <a:latin typeface="微软雅黑" panose="020B0503020204020204" charset="-122"/>
                <a:ea typeface="微软雅黑" panose="020B0503020204020204" charset="-122"/>
              </a:rPr>
              <a:t>模</a:t>
            </a:r>
            <a:r>
              <a:rPr lang="en-US" altLang="zh-CN" sz="2400" b="1" dirty="0">
                <a:latin typeface="微软雅黑" panose="020B0503020204020204" charset="-122"/>
                <a:ea typeface="微软雅黑" panose="020B0503020204020204" charset="-122"/>
              </a:rPr>
              <a:t> </a:t>
            </a:r>
            <a:r>
              <a:rPr lang="zh-CN" altLang="en-US" sz="2400" b="1" dirty="0">
                <a:latin typeface="微软雅黑" panose="020B0503020204020204" charset="-122"/>
                <a:ea typeface="微软雅黑" panose="020B0503020204020204" charset="-122"/>
              </a:rPr>
              <a:t>型</a:t>
            </a:r>
          </a:p>
        </p:txBody>
      </p:sp>
      <p:pic>
        <p:nvPicPr>
          <p:cNvPr id="5" name="图片 4"/>
          <p:cNvPicPr>
            <a:picLocks noChangeAspect="1"/>
          </p:cNvPicPr>
          <p:nvPr/>
        </p:nvPicPr>
        <p:blipFill>
          <a:blip r:embed="rId3">
            <a:clrChange>
              <a:clrFrom>
                <a:srgbClr val="FFFFFF">
                  <a:alpha val="100000"/>
                </a:srgbClr>
              </a:clrFrom>
              <a:clrTo>
                <a:srgbClr val="FFFFFF">
                  <a:alpha val="100000"/>
                  <a:alpha val="0"/>
                </a:srgbClr>
              </a:clrTo>
            </a:clrChange>
          </a:blip>
          <a:stretch>
            <a:fillRect/>
          </a:stretch>
        </p:blipFill>
        <p:spPr>
          <a:xfrm>
            <a:off x="110808" y="2203768"/>
            <a:ext cx="2879725" cy="2267585"/>
          </a:xfrm>
          <a:prstGeom prst="rect">
            <a:avLst/>
          </a:prstGeom>
          <a:noFill/>
          <a:ln>
            <a:noFill/>
          </a:ln>
        </p:spPr>
      </p:pic>
      <p:pic>
        <p:nvPicPr>
          <p:cNvPr id="6" name="图片 5"/>
          <p:cNvPicPr>
            <a:picLocks noChangeAspect="1"/>
          </p:cNvPicPr>
          <p:nvPr/>
        </p:nvPicPr>
        <p:blipFill>
          <a:blip r:embed="rId4">
            <a:clrChange>
              <a:clrFrom>
                <a:srgbClr val="FFFFFF">
                  <a:alpha val="100000"/>
                </a:srgbClr>
              </a:clrFrom>
              <a:clrTo>
                <a:srgbClr val="FFFFFF">
                  <a:alpha val="100000"/>
                  <a:alpha val="0"/>
                </a:srgbClr>
              </a:clrTo>
            </a:clrChange>
          </a:blip>
          <a:stretch>
            <a:fillRect/>
          </a:stretch>
        </p:blipFill>
        <p:spPr>
          <a:xfrm>
            <a:off x="2990533" y="2239963"/>
            <a:ext cx="3168015" cy="2195195"/>
          </a:xfrm>
          <a:prstGeom prst="rect">
            <a:avLst/>
          </a:prstGeom>
          <a:noFill/>
          <a:ln>
            <a:noFill/>
          </a:ln>
        </p:spPr>
      </p:pic>
      <p:pic>
        <p:nvPicPr>
          <p:cNvPr id="11" name="图片 3"/>
          <p:cNvPicPr>
            <a:picLocks noChangeAspect="1"/>
          </p:cNvPicPr>
          <p:nvPr/>
        </p:nvPicPr>
        <p:blipFill>
          <a:blip r:embed="rId5">
            <a:clrChange>
              <a:clrFrom>
                <a:srgbClr val="FFFFFF">
                  <a:alpha val="100000"/>
                </a:srgbClr>
              </a:clrFrom>
              <a:clrTo>
                <a:srgbClr val="FFFFFF">
                  <a:alpha val="100000"/>
                  <a:alpha val="0"/>
                </a:srgbClr>
              </a:clrTo>
            </a:clrChange>
          </a:blip>
          <a:stretch>
            <a:fillRect/>
          </a:stretch>
        </p:blipFill>
        <p:spPr>
          <a:xfrm>
            <a:off x="5998528" y="2219008"/>
            <a:ext cx="3168015" cy="2237105"/>
          </a:xfrm>
          <a:prstGeom prst="rect">
            <a:avLst/>
          </a:prstGeom>
          <a:noFill/>
          <a:ln>
            <a:noFill/>
          </a:ln>
        </p:spPr>
      </p:pic>
      <p:pic>
        <p:nvPicPr>
          <p:cNvPr id="13" name="图片 4"/>
          <p:cNvPicPr>
            <a:picLocks noChangeAspect="1"/>
          </p:cNvPicPr>
          <p:nvPr/>
        </p:nvPicPr>
        <p:blipFill>
          <a:blip r:embed="rId6">
            <a:clrChange>
              <a:clrFrom>
                <a:srgbClr val="FFFFFF">
                  <a:alpha val="100000"/>
                </a:srgbClr>
              </a:clrFrom>
              <a:clrTo>
                <a:srgbClr val="FFFFFF">
                  <a:alpha val="100000"/>
                  <a:alpha val="0"/>
                </a:srgbClr>
              </a:clrTo>
            </a:clrChange>
          </a:blip>
          <a:stretch>
            <a:fillRect/>
          </a:stretch>
        </p:blipFill>
        <p:spPr>
          <a:xfrm>
            <a:off x="9235758" y="2099628"/>
            <a:ext cx="2879725" cy="2475865"/>
          </a:xfrm>
          <a:prstGeom prst="rect">
            <a:avLst/>
          </a:prstGeom>
          <a:noFill/>
          <a:ln>
            <a:noFill/>
          </a:ln>
        </p:spPr>
      </p:pic>
      <p:sp>
        <p:nvSpPr>
          <p:cNvPr id="16" name="文本框 15"/>
          <p:cNvSpPr txBox="1"/>
          <p:nvPr/>
        </p:nvSpPr>
        <p:spPr>
          <a:xfrm>
            <a:off x="339725" y="4575810"/>
            <a:ext cx="2422525" cy="460375"/>
          </a:xfrm>
          <a:prstGeom prst="rect">
            <a:avLst/>
          </a:prstGeom>
          <a:noFill/>
          <a:ln w="9525">
            <a:noFill/>
          </a:ln>
        </p:spPr>
        <p:txBody>
          <a:bodyPr wrap="square">
            <a:spAutoFit/>
          </a:bodyPr>
          <a:lstStyle/>
          <a:p>
            <a:pPr indent="0" fontAlgn="auto">
              <a:lnSpc>
                <a:spcPct val="150000"/>
              </a:lnSpc>
              <a:buFont typeface="Wingdings" panose="05000000000000000000" charset="0"/>
              <a:buNone/>
            </a:pPr>
            <a:r>
              <a:rPr lang="en-US" altLang="zh-CN" sz="1600" b="0">
                <a:solidFill>
                  <a:srgbClr val="002060"/>
                </a:solidFill>
                <a:latin typeface="微软雅黑" panose="020B0503020204020204" charset="-122"/>
                <a:ea typeface="微软雅黑" panose="020B0503020204020204" charset="-122"/>
                <a:cs typeface="仿宋_GB2312" panose="02010609030101010101" charset="-122"/>
              </a:rPr>
              <a:t>1.</a:t>
            </a:r>
            <a:r>
              <a:rPr lang="zh-CN" sz="1600" b="0">
                <a:solidFill>
                  <a:srgbClr val="002060"/>
                </a:solidFill>
                <a:latin typeface="微软雅黑" panose="020B0503020204020204" charset="-122"/>
                <a:ea typeface="微软雅黑" panose="020B0503020204020204" charset="-122"/>
                <a:cs typeface="仿宋_GB2312" panose="02010609030101010101" charset="-122"/>
              </a:rPr>
              <a:t>混合角度为</a:t>
            </a:r>
            <a:r>
              <a:rPr lang="en-US" altLang="zh-CN" sz="1600" b="0">
                <a:solidFill>
                  <a:srgbClr val="002060"/>
                </a:solidFill>
                <a:latin typeface="微软雅黑" panose="020B0503020204020204" charset="-122"/>
                <a:ea typeface="微软雅黑" panose="020B0503020204020204" charset="-122"/>
                <a:cs typeface="仿宋_GB2312" panose="02010609030101010101" charset="-122"/>
              </a:rPr>
              <a:t>90</a:t>
            </a:r>
            <a:r>
              <a:rPr lang="zh-CN" altLang="en-US" sz="1600" b="0">
                <a:solidFill>
                  <a:srgbClr val="002060"/>
                </a:solidFill>
                <a:latin typeface="微软雅黑" panose="020B0503020204020204" charset="-122"/>
                <a:ea typeface="微软雅黑" panose="020B0503020204020204" charset="-122"/>
                <a:cs typeface="仿宋_GB2312" panose="02010609030101010101" charset="-122"/>
              </a:rPr>
              <a:t>°的</a:t>
            </a:r>
            <a:r>
              <a:rPr lang="en-US" altLang="zh-CN" sz="1600" b="0">
                <a:solidFill>
                  <a:srgbClr val="002060"/>
                </a:solidFill>
                <a:latin typeface="微软雅黑" panose="020B0503020204020204" charset="-122"/>
                <a:ea typeface="微软雅黑" panose="020B0503020204020204" charset="-122"/>
                <a:cs typeface="仿宋_GB2312" panose="02010609030101010101" charset="-122"/>
              </a:rPr>
              <a:t>T</a:t>
            </a:r>
            <a:r>
              <a:rPr lang="zh-CN" altLang="en-US" sz="1600" b="0">
                <a:solidFill>
                  <a:srgbClr val="002060"/>
                </a:solidFill>
                <a:latin typeface="微软雅黑" panose="020B0503020204020204" charset="-122"/>
                <a:ea typeface="微软雅黑" panose="020B0503020204020204" charset="-122"/>
                <a:cs typeface="仿宋_GB2312" panose="02010609030101010101" charset="-122"/>
              </a:rPr>
              <a:t>型管</a:t>
            </a:r>
          </a:p>
        </p:txBody>
      </p:sp>
      <p:sp>
        <p:nvSpPr>
          <p:cNvPr id="17" name="文本框 16"/>
          <p:cNvSpPr txBox="1"/>
          <p:nvPr/>
        </p:nvSpPr>
        <p:spPr>
          <a:xfrm>
            <a:off x="3047365" y="4575810"/>
            <a:ext cx="3054985" cy="460375"/>
          </a:xfrm>
          <a:prstGeom prst="rect">
            <a:avLst/>
          </a:prstGeom>
          <a:noFill/>
          <a:ln w="9525">
            <a:noFill/>
          </a:ln>
        </p:spPr>
        <p:txBody>
          <a:bodyPr wrap="square">
            <a:spAutoFit/>
          </a:bodyPr>
          <a:lstStyle/>
          <a:p>
            <a:pPr indent="0" fontAlgn="auto">
              <a:lnSpc>
                <a:spcPct val="150000"/>
              </a:lnSpc>
              <a:buFont typeface="Wingdings" panose="05000000000000000000" charset="0"/>
              <a:buNone/>
            </a:pPr>
            <a:r>
              <a:rPr lang="en-US" altLang="zh-CN" sz="1600" b="0">
                <a:solidFill>
                  <a:srgbClr val="002060"/>
                </a:solidFill>
                <a:latin typeface="微软雅黑" panose="020B0503020204020204" charset="-122"/>
                <a:ea typeface="微软雅黑" panose="020B0503020204020204" charset="-122"/>
                <a:cs typeface="仿宋_GB2312" panose="02010609030101010101" charset="-122"/>
              </a:rPr>
              <a:t>2.</a:t>
            </a:r>
            <a:r>
              <a:rPr lang="zh-CN" sz="1600" b="0">
                <a:solidFill>
                  <a:srgbClr val="002060"/>
                </a:solidFill>
                <a:latin typeface="微软雅黑" panose="020B0503020204020204" charset="-122"/>
                <a:ea typeface="微软雅黑" panose="020B0503020204020204" charset="-122"/>
                <a:cs typeface="仿宋_GB2312" panose="02010609030101010101" charset="-122"/>
              </a:rPr>
              <a:t>混合角度为</a:t>
            </a:r>
            <a:r>
              <a:rPr lang="en-US" altLang="zh-CN" sz="1600" b="0">
                <a:solidFill>
                  <a:srgbClr val="002060"/>
                </a:solidFill>
                <a:latin typeface="微软雅黑" panose="020B0503020204020204" charset="-122"/>
                <a:ea typeface="微软雅黑" panose="020B0503020204020204" charset="-122"/>
                <a:cs typeface="仿宋_GB2312" panose="02010609030101010101" charset="-122"/>
              </a:rPr>
              <a:t>180</a:t>
            </a:r>
            <a:r>
              <a:rPr lang="zh-CN" altLang="en-US" sz="1600" b="0">
                <a:solidFill>
                  <a:srgbClr val="002060"/>
                </a:solidFill>
                <a:latin typeface="微软雅黑" panose="020B0503020204020204" charset="-122"/>
                <a:ea typeface="微软雅黑" panose="020B0503020204020204" charset="-122"/>
                <a:cs typeface="仿宋_GB2312" panose="02010609030101010101" charset="-122"/>
              </a:rPr>
              <a:t>°的对冲</a:t>
            </a:r>
            <a:r>
              <a:rPr lang="en-US" altLang="zh-CN" sz="1600" b="0">
                <a:solidFill>
                  <a:srgbClr val="002060"/>
                </a:solidFill>
                <a:latin typeface="微软雅黑" panose="020B0503020204020204" charset="-122"/>
                <a:ea typeface="微软雅黑" panose="020B0503020204020204" charset="-122"/>
                <a:cs typeface="仿宋_GB2312" panose="02010609030101010101" charset="-122"/>
              </a:rPr>
              <a:t>T</a:t>
            </a:r>
            <a:r>
              <a:rPr lang="zh-CN" altLang="en-US" sz="1600" b="0">
                <a:solidFill>
                  <a:srgbClr val="002060"/>
                </a:solidFill>
                <a:latin typeface="微软雅黑" panose="020B0503020204020204" charset="-122"/>
                <a:ea typeface="微软雅黑" panose="020B0503020204020204" charset="-122"/>
                <a:cs typeface="仿宋_GB2312" panose="02010609030101010101" charset="-122"/>
              </a:rPr>
              <a:t>型管</a:t>
            </a:r>
          </a:p>
        </p:txBody>
      </p:sp>
      <p:sp>
        <p:nvSpPr>
          <p:cNvPr id="18" name="文本框 17"/>
          <p:cNvSpPr txBox="1"/>
          <p:nvPr/>
        </p:nvSpPr>
        <p:spPr>
          <a:xfrm>
            <a:off x="6055360" y="4575810"/>
            <a:ext cx="3279775" cy="829945"/>
          </a:xfrm>
          <a:prstGeom prst="rect">
            <a:avLst/>
          </a:prstGeom>
          <a:noFill/>
          <a:ln w="9525">
            <a:noFill/>
          </a:ln>
        </p:spPr>
        <p:txBody>
          <a:bodyPr wrap="square">
            <a:spAutoFit/>
          </a:bodyPr>
          <a:lstStyle/>
          <a:p>
            <a:pPr indent="0" fontAlgn="auto">
              <a:lnSpc>
                <a:spcPct val="150000"/>
              </a:lnSpc>
              <a:buFont typeface="Wingdings" panose="05000000000000000000" charset="0"/>
              <a:buNone/>
            </a:pPr>
            <a:r>
              <a:rPr lang="en-US" altLang="zh-CN" sz="1600" b="0">
                <a:solidFill>
                  <a:srgbClr val="002060"/>
                </a:solidFill>
                <a:latin typeface="微软雅黑" panose="020B0503020204020204" charset="-122"/>
                <a:ea typeface="微软雅黑" panose="020B0503020204020204" charset="-122"/>
                <a:cs typeface="仿宋_GB2312" panose="02010609030101010101" charset="-122"/>
              </a:rPr>
              <a:t>3.</a:t>
            </a:r>
            <a:r>
              <a:rPr lang="zh-CN" altLang="en-US" sz="1600" b="0">
                <a:solidFill>
                  <a:srgbClr val="002060"/>
                </a:solidFill>
                <a:latin typeface="微软雅黑" panose="020B0503020204020204" charset="-122"/>
                <a:ea typeface="微软雅黑" panose="020B0503020204020204" charset="-122"/>
                <a:cs typeface="仿宋_GB2312" panose="02010609030101010101" charset="-122"/>
              </a:rPr>
              <a:t>内置</a:t>
            </a:r>
            <a:r>
              <a:rPr lang="en-US" altLang="zh-CN" sz="1600" b="0">
                <a:solidFill>
                  <a:srgbClr val="002060"/>
                </a:solidFill>
                <a:latin typeface="微软雅黑" panose="020B0503020204020204" charset="-122"/>
                <a:ea typeface="微软雅黑" panose="020B0503020204020204" charset="-122"/>
                <a:cs typeface="仿宋_GB2312" panose="02010609030101010101" charset="-122"/>
              </a:rPr>
              <a:t>3</a:t>
            </a:r>
            <a:r>
              <a:rPr lang="zh-CN" altLang="en-US" sz="1600" b="0">
                <a:solidFill>
                  <a:srgbClr val="002060"/>
                </a:solidFill>
                <a:latin typeface="微软雅黑" panose="020B0503020204020204" charset="-122"/>
                <a:ea typeface="微软雅黑" panose="020B0503020204020204" charset="-122"/>
                <a:cs typeface="仿宋_GB2312" panose="02010609030101010101" charset="-122"/>
              </a:rPr>
              <a:t>个混合单元体的对冲</a:t>
            </a:r>
            <a:r>
              <a:rPr lang="en-US" altLang="zh-CN" sz="1600" b="0">
                <a:solidFill>
                  <a:srgbClr val="002060"/>
                </a:solidFill>
                <a:latin typeface="微软雅黑" panose="020B0503020204020204" charset="-122"/>
                <a:ea typeface="微软雅黑" panose="020B0503020204020204" charset="-122"/>
                <a:cs typeface="仿宋_GB2312" panose="02010609030101010101" charset="-122"/>
              </a:rPr>
              <a:t>T</a:t>
            </a:r>
            <a:r>
              <a:rPr lang="zh-CN" altLang="en-US" sz="1600" b="0">
                <a:solidFill>
                  <a:srgbClr val="002060"/>
                </a:solidFill>
                <a:latin typeface="微软雅黑" panose="020B0503020204020204" charset="-122"/>
                <a:ea typeface="微软雅黑" panose="020B0503020204020204" charset="-122"/>
                <a:cs typeface="仿宋_GB2312" panose="02010609030101010101" charset="-122"/>
              </a:rPr>
              <a:t>型管</a:t>
            </a:r>
          </a:p>
          <a:p>
            <a:pPr indent="0" fontAlgn="auto">
              <a:lnSpc>
                <a:spcPct val="150000"/>
              </a:lnSpc>
              <a:buFont typeface="Wingdings" panose="05000000000000000000" charset="0"/>
              <a:buNone/>
            </a:pPr>
            <a:r>
              <a:rPr lang="zh-CN" altLang="en-US" sz="1600" b="0">
                <a:solidFill>
                  <a:srgbClr val="002060"/>
                </a:solidFill>
                <a:latin typeface="微软雅黑" panose="020B0503020204020204" charset="-122"/>
                <a:ea typeface="微软雅黑" panose="020B0503020204020204" charset="-122"/>
                <a:cs typeface="仿宋_GB2312" panose="02010609030101010101" charset="-122"/>
              </a:rPr>
              <a:t>（</a:t>
            </a:r>
            <a:r>
              <a:rPr lang="en-US" altLang="zh-CN" sz="1600" b="0">
                <a:solidFill>
                  <a:srgbClr val="002060"/>
                </a:solidFill>
                <a:latin typeface="微软雅黑" panose="020B0503020204020204" charset="-122"/>
                <a:ea typeface="微软雅黑" panose="020B0503020204020204" charset="-122"/>
                <a:cs typeface="仿宋_GB2312" panose="02010609030101010101" charset="-122"/>
              </a:rPr>
              <a:t>KSM</a:t>
            </a:r>
            <a:r>
              <a:rPr lang="zh-CN" altLang="en-US" sz="1600" b="0">
                <a:solidFill>
                  <a:srgbClr val="002060"/>
                </a:solidFill>
                <a:latin typeface="微软雅黑" panose="020B0503020204020204" charset="-122"/>
                <a:ea typeface="微软雅黑" panose="020B0503020204020204" charset="-122"/>
                <a:cs typeface="仿宋_GB2312" panose="02010609030101010101" charset="-122"/>
              </a:rPr>
              <a:t>静态混合器）</a:t>
            </a:r>
          </a:p>
        </p:txBody>
      </p:sp>
      <p:sp>
        <p:nvSpPr>
          <p:cNvPr id="19" name="文本框 18"/>
          <p:cNvSpPr txBox="1"/>
          <p:nvPr/>
        </p:nvSpPr>
        <p:spPr>
          <a:xfrm>
            <a:off x="9588500" y="4575810"/>
            <a:ext cx="2175510" cy="460375"/>
          </a:xfrm>
          <a:prstGeom prst="rect">
            <a:avLst/>
          </a:prstGeom>
          <a:noFill/>
          <a:ln w="9525">
            <a:noFill/>
          </a:ln>
        </p:spPr>
        <p:txBody>
          <a:bodyPr wrap="square">
            <a:spAutoFit/>
          </a:bodyPr>
          <a:lstStyle/>
          <a:p>
            <a:pPr indent="0" fontAlgn="auto">
              <a:lnSpc>
                <a:spcPct val="150000"/>
              </a:lnSpc>
              <a:buFont typeface="Wingdings" panose="05000000000000000000" charset="0"/>
              <a:buNone/>
            </a:pPr>
            <a:r>
              <a:rPr lang="en-US" altLang="zh-CN" sz="1600" b="0">
                <a:solidFill>
                  <a:srgbClr val="002060"/>
                </a:solidFill>
                <a:latin typeface="微软雅黑" panose="020B0503020204020204" charset="-122"/>
                <a:ea typeface="微软雅黑" panose="020B0503020204020204" charset="-122"/>
                <a:cs typeface="仿宋_GB2312" panose="02010609030101010101" charset="-122"/>
              </a:rPr>
              <a:t>4.</a:t>
            </a:r>
            <a:r>
              <a:rPr lang="zh-CN" altLang="en-US" sz="1600" b="0">
                <a:solidFill>
                  <a:srgbClr val="002060"/>
                </a:solidFill>
                <a:latin typeface="微软雅黑" panose="020B0503020204020204" charset="-122"/>
                <a:ea typeface="微软雅黑" panose="020B0503020204020204" charset="-122"/>
                <a:cs typeface="仿宋_GB2312" panose="02010609030101010101" charset="-122"/>
              </a:rPr>
              <a:t>倒圆锥台型混合器</a:t>
            </a:r>
          </a:p>
        </p:txBody>
      </p:sp>
      <p:sp>
        <p:nvSpPr>
          <p:cNvPr id="20" name="文本框 19"/>
          <p:cNvSpPr txBox="1"/>
          <p:nvPr/>
        </p:nvSpPr>
        <p:spPr>
          <a:xfrm>
            <a:off x="4657090" y="6021070"/>
            <a:ext cx="2595245" cy="460375"/>
          </a:xfrm>
          <a:prstGeom prst="rect">
            <a:avLst/>
          </a:prstGeom>
          <a:noFill/>
          <a:ln w="9525">
            <a:noFill/>
          </a:ln>
        </p:spPr>
        <p:txBody>
          <a:bodyPr wrap="square">
            <a:spAutoFit/>
          </a:bodyPr>
          <a:lstStyle/>
          <a:p>
            <a:pPr indent="0" fontAlgn="auto">
              <a:lnSpc>
                <a:spcPct val="150000"/>
              </a:lnSpc>
              <a:buFont typeface="Wingdings" panose="05000000000000000000" charset="0"/>
              <a:buNone/>
            </a:pPr>
            <a:r>
              <a:rPr lang="zh-CN" altLang="en-US" sz="1600" b="0">
                <a:solidFill>
                  <a:srgbClr val="002060"/>
                </a:solidFill>
                <a:latin typeface="微软雅黑" panose="020B0503020204020204" charset="-122"/>
                <a:ea typeface="微软雅黑" panose="020B0503020204020204" charset="-122"/>
                <a:cs typeface="仿宋_GB2312" panose="02010609030101010101" charset="-122"/>
              </a:rPr>
              <a:t>所有管道的直径均为</a:t>
            </a:r>
            <a:r>
              <a:rPr lang="en-US" altLang="zh-CN" sz="1600" b="0">
                <a:solidFill>
                  <a:srgbClr val="002060"/>
                </a:solidFill>
                <a:latin typeface="微软雅黑" panose="020B0503020204020204" charset="-122"/>
                <a:ea typeface="微软雅黑" panose="020B0503020204020204" charset="-122"/>
                <a:cs typeface="仿宋_GB2312" panose="02010609030101010101" charset="-122"/>
              </a:rPr>
              <a:t>6mm</a:t>
            </a:r>
          </a:p>
        </p:txBody>
      </p:sp>
      <p:pic>
        <p:nvPicPr>
          <p:cNvPr id="37" name="Picture Placeholder 24"/>
          <p:cNvPicPr>
            <a:picLocks noGrp="1" noChangeAspect="1"/>
          </p:cNvPicPr>
          <p:nvPr>
            <p:ph type="pic" sz="quarter" idx="31"/>
          </p:nvPr>
        </p:nvPicPr>
        <p:blipFill rotWithShape="1">
          <a:blip r:embed="rId7">
            <a:extLst>
              <a:ext uri="{28A0092B-C50C-407E-A947-70E740481C1C}">
                <a14:useLocalDpi xmlns:a14="http://schemas.microsoft.com/office/drawing/2010/main" val="0"/>
              </a:ext>
            </a:extLst>
          </a:blip>
          <a:srcRect l="-5450" t="-91582" r="-7334" b="-89301"/>
          <a:stretch>
            <a:fillRect/>
          </a:stretch>
        </p:blipFill>
        <p:spPr>
          <a:xfrm>
            <a:off x="8916670" y="222250"/>
            <a:ext cx="2239010" cy="509905"/>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圆角矩形 5"/>
          <p:cNvSpPr/>
          <p:nvPr/>
        </p:nvSpPr>
        <p:spPr bwMode="auto">
          <a:xfrm>
            <a:off x="0" y="0"/>
            <a:ext cx="5350545" cy="6858000"/>
          </a:xfrm>
          <a:prstGeom prst="roundRect">
            <a:avLst>
              <a:gd name="adj" fmla="val 0"/>
            </a:avLst>
          </a:prstGeom>
          <a:blipFill>
            <a:blip r:embed="rId3"/>
            <a:srcRect/>
            <a:stretch>
              <a:fillRect l="-35591" r="-35422"/>
            </a:stretch>
          </a:blipFill>
          <a:ln w="38100">
            <a:noFill/>
            <a:round/>
          </a:ln>
          <a:effectLst/>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ctr" defTabSz="914400" rtl="0" eaLnBrk="0" fontAlgn="base" latinLnBrk="0" hangingPunct="0">
              <a:lnSpc>
                <a:spcPct val="15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latin typeface="Arial" panose="020B0604020202020204" pitchFamily="34" charset="0"/>
              <a:ea typeface="微软雅黑" panose="020B0503020204020204" charset="-122"/>
              <a:sym typeface="Arial" panose="020B0604020202020204" pitchFamily="34" charset="0"/>
            </a:endParaRPr>
          </a:p>
        </p:txBody>
      </p:sp>
      <p:sp>
        <p:nvSpPr>
          <p:cNvPr id="7" name="文本框 6"/>
          <p:cNvSpPr txBox="1"/>
          <p:nvPr/>
        </p:nvSpPr>
        <p:spPr bwMode="auto">
          <a:xfrm>
            <a:off x="5947930" y="210149"/>
            <a:ext cx="6006991" cy="1068562"/>
          </a:xfrm>
          <a:prstGeom prst="rect">
            <a:avLst/>
          </a:prstGeom>
          <a:noFill/>
        </p:spPr>
        <p:txBody>
          <a:bodyPr>
            <a:spAutoFit/>
          </a:bodyPr>
          <a:lstStyle>
            <a:defPPr>
              <a:defRPr lang="zh-CN"/>
            </a:defPPr>
            <a:lvl1pPr marR="0" eaLnBrk="0" hangingPunct="0">
              <a:lnSpc>
                <a:spcPct val="150000"/>
              </a:lnSpc>
              <a:buClrTx/>
              <a:buSzTx/>
              <a:buFontTx/>
              <a:defRPr kumimoji="0" sz="4400" b="1" strike="noStrike" cap="none" spc="0" normalizeH="0">
                <a:ln>
                  <a:noFill/>
                </a:ln>
                <a:solidFill>
                  <a:srgbClr val="000000">
                    <a:lumMod val="25000"/>
                    <a:lumOff val="75000"/>
                  </a:srgbClr>
                </a:solidFill>
                <a:effectLst/>
                <a:uLnTx/>
                <a:uFillTx/>
                <a:latin typeface="Arial" panose="020B0604020202020204" pitchFamily="34" charset="0"/>
                <a:ea typeface="微软雅黑" panose="020B0503020204020204" charset="-122"/>
              </a:defRPr>
            </a:lvl1pPr>
          </a:lstStyle>
          <a:p>
            <a:r>
              <a:rPr lang="zh-CN" altLang="en-US" sz="4800" dirty="0">
                <a:solidFill>
                  <a:srgbClr val="58A8DB"/>
                </a:solidFill>
                <a:sym typeface="Arial" panose="020B0604020202020204" pitchFamily="34" charset="0"/>
              </a:rPr>
              <a:t>目  录</a:t>
            </a:r>
          </a:p>
        </p:txBody>
      </p:sp>
      <p:sp>
        <p:nvSpPr>
          <p:cNvPr id="17" name="文本框 16"/>
          <p:cNvSpPr txBox="1"/>
          <p:nvPr/>
        </p:nvSpPr>
        <p:spPr>
          <a:xfrm>
            <a:off x="5947000" y="1049817"/>
            <a:ext cx="6008849" cy="820674"/>
          </a:xfrm>
          <a:prstGeom prst="rect">
            <a:avLst/>
          </a:prstGeom>
          <a:noFill/>
        </p:spPr>
        <p:txBody>
          <a:bodyPr>
            <a:spAutoFit/>
          </a:bodyPr>
          <a:lstStyle/>
          <a:p>
            <a:pPr marL="0" marR="0" lvl="0" indent="0" algn="l" defTabSz="914400" rtl="0" eaLnBrk="0" fontAlgn="base" latinLnBrk="0" hangingPunct="0">
              <a:lnSpc>
                <a:spcPct val="150000"/>
              </a:lnSpc>
              <a:spcBef>
                <a:spcPct val="0"/>
              </a:spcBef>
              <a:spcAft>
                <a:spcPct val="0"/>
              </a:spcAft>
              <a:buClrTx/>
              <a:buSzTx/>
              <a:buFontTx/>
              <a:buNone/>
              <a:defRPr/>
            </a:pPr>
            <a:r>
              <a:rPr kumimoji="0" lang="zh-CN" altLang="en-US" sz="3600" b="1" i="0" u="none" strike="noStrike" kern="1200" cap="none" spc="0" normalizeH="0" baseline="0" noProof="0" dirty="0">
                <a:ln>
                  <a:noFill/>
                </a:ln>
                <a:solidFill>
                  <a:srgbClr val="A9D5F8"/>
                </a:solidFill>
                <a:effectLst/>
                <a:uLnTx/>
                <a:uFillTx/>
                <a:latin typeface="Arial" panose="020B0604020202020204" pitchFamily="34" charset="0"/>
                <a:ea typeface="微软雅黑" panose="020B0503020204020204" charset="-122"/>
                <a:sym typeface="Arial" panose="020B0604020202020204" pitchFamily="34" charset="0"/>
              </a:rPr>
              <a:t>CONTENTS</a:t>
            </a:r>
          </a:p>
        </p:txBody>
      </p:sp>
      <p:sp>
        <p:nvSpPr>
          <p:cNvPr id="2" name="矩形 1"/>
          <p:cNvSpPr/>
          <p:nvPr/>
        </p:nvSpPr>
        <p:spPr>
          <a:xfrm>
            <a:off x="5302250" y="-30480"/>
            <a:ext cx="97155" cy="6888480"/>
          </a:xfrm>
          <a:prstGeom prst="rect">
            <a:avLst/>
          </a:prstGeom>
          <a:solidFill>
            <a:srgbClr val="04469C"/>
          </a:solidFill>
          <a:ln w="38100">
            <a:noFill/>
            <a:round/>
          </a:ln>
        </p:spPr>
        <p:style>
          <a:lnRef idx="2">
            <a:schemeClr val="accent1">
              <a:shade val="50000"/>
            </a:schemeClr>
          </a:lnRef>
          <a:fillRef idx="1">
            <a:schemeClr val="accent1"/>
          </a:fillRef>
          <a:effectRef idx="0">
            <a:schemeClr val="accent1"/>
          </a:effectRef>
          <a:fontRef idx="minor">
            <a:schemeClr val="lt1"/>
          </a:fontRef>
        </p:style>
        <p:txBody>
          <a:bodyPr rot="0" vert="horz" wrap="square" lIns="91440" tIns="45720" rIns="91440" bIns="45720" numCol="1" spcCol="0" rtlCol="0" fromWordArt="0" anchor="t" anchorCtr="0" forceAA="0" compatLnSpc="1">
            <a:noAutofit/>
          </a:bodyPr>
          <a:lstStyle/>
          <a:p>
            <a:pPr algn="ctr"/>
            <a:endParaRPr lang="zh-CN" altLang="en-US"/>
          </a:p>
        </p:txBody>
      </p:sp>
      <p:sp>
        <p:nvSpPr>
          <p:cNvPr id="3" name="椭圆 2"/>
          <p:cNvSpPr/>
          <p:nvPr/>
        </p:nvSpPr>
        <p:spPr>
          <a:xfrm>
            <a:off x="6042025" y="2161540"/>
            <a:ext cx="681990" cy="681990"/>
          </a:xfrm>
          <a:prstGeom prst="ellipse">
            <a:avLst/>
          </a:prstGeom>
          <a:solidFill>
            <a:schemeClr val="bg2"/>
          </a:solidFill>
          <a:ln w="38100">
            <a:noFill/>
            <a:round/>
          </a:ln>
        </p:spPr>
        <p:style>
          <a:lnRef idx="2">
            <a:schemeClr val="accent1">
              <a:shade val="50000"/>
            </a:schemeClr>
          </a:lnRef>
          <a:fillRef idx="1">
            <a:schemeClr val="accent1"/>
          </a:fillRef>
          <a:effectRef idx="0">
            <a:schemeClr val="accent1"/>
          </a:effectRef>
          <a:fontRef idx="minor">
            <a:schemeClr val="lt1"/>
          </a:fontRef>
        </p:style>
        <p:txBody>
          <a:bodyPr rot="0" vert="horz" wrap="square" lIns="91440" tIns="45720" rIns="91440" bIns="45720" numCol="1" spcCol="0" rtlCol="0" fromWordArt="0" anchor="t" anchorCtr="0" forceAA="0" compatLnSpc="1">
            <a:noAutofit/>
          </a:bodyPr>
          <a:lstStyle/>
          <a:p>
            <a:pPr algn="ctr"/>
            <a:endParaRPr lang="zh-CN" altLang="en-US"/>
          </a:p>
        </p:txBody>
      </p:sp>
      <p:sp>
        <p:nvSpPr>
          <p:cNvPr id="10" name="椭圆 9"/>
          <p:cNvSpPr/>
          <p:nvPr/>
        </p:nvSpPr>
        <p:spPr>
          <a:xfrm>
            <a:off x="6135370" y="2254885"/>
            <a:ext cx="494665" cy="494665"/>
          </a:xfrm>
          <a:prstGeom prst="ellipse">
            <a:avLst/>
          </a:prstGeom>
          <a:solidFill>
            <a:schemeClr val="bg1">
              <a:lumMod val="65000"/>
            </a:schemeClr>
          </a:solidFill>
          <a:ln w="38100">
            <a:noFill/>
            <a:round/>
          </a:ln>
        </p:spPr>
        <p:style>
          <a:lnRef idx="2">
            <a:schemeClr val="accent1">
              <a:shade val="50000"/>
            </a:schemeClr>
          </a:lnRef>
          <a:fillRef idx="1">
            <a:schemeClr val="accent1"/>
          </a:fillRef>
          <a:effectRef idx="0">
            <a:schemeClr val="accent1"/>
          </a:effectRef>
          <a:fontRef idx="minor">
            <a:schemeClr val="lt1"/>
          </a:fontRef>
        </p:style>
        <p:txBody>
          <a:bodyPr rot="0" vert="horz" wrap="square" lIns="91440" tIns="45720" rIns="91440" bIns="45720" numCol="1" spcCol="0" rtlCol="0" fromWordArt="0" anchor="t" anchorCtr="0" forceAA="0" compatLnSpc="1">
            <a:noAutofit/>
          </a:bodyPr>
          <a:lstStyle/>
          <a:p>
            <a:pPr algn="ctr"/>
            <a:endParaRPr lang="zh-CN" altLang="en-US"/>
          </a:p>
        </p:txBody>
      </p:sp>
      <p:sp>
        <p:nvSpPr>
          <p:cNvPr id="18" name="文本框 17"/>
          <p:cNvSpPr txBox="1"/>
          <p:nvPr/>
        </p:nvSpPr>
        <p:spPr>
          <a:xfrm>
            <a:off x="6228715" y="2308860"/>
            <a:ext cx="307975" cy="386080"/>
          </a:xfrm>
          <a:prstGeom prst="rect">
            <a:avLst/>
          </a:prstGeom>
          <a:noFill/>
        </p:spPr>
        <p:txBody>
          <a:bodyPr wrap="none" rtlCol="0">
            <a:spAutoFit/>
          </a:bodyPr>
          <a:lstStyle/>
          <a:p>
            <a:pPr indent="0">
              <a:lnSpc>
                <a:spcPct val="120000"/>
              </a:lnSpc>
              <a:buFont typeface="Wingdings" panose="05000000000000000000" pitchFamily="2" charset="2"/>
              <a:buNone/>
            </a:pPr>
            <a:r>
              <a:rPr lang="en-US" altLang="zh-CN" sz="1600" b="1" dirty="0">
                <a:solidFill>
                  <a:schemeClr val="bg1"/>
                </a:solidFill>
                <a:latin typeface="微软雅黑" panose="020B0503020204020204" charset="-122"/>
                <a:ea typeface="微软雅黑" panose="020B0503020204020204" charset="-122"/>
              </a:rPr>
              <a:t>1</a:t>
            </a:r>
          </a:p>
        </p:txBody>
      </p:sp>
      <p:sp>
        <p:nvSpPr>
          <p:cNvPr id="19" name="椭圆 18"/>
          <p:cNvSpPr/>
          <p:nvPr/>
        </p:nvSpPr>
        <p:spPr>
          <a:xfrm>
            <a:off x="6042025" y="3098165"/>
            <a:ext cx="681990" cy="681990"/>
          </a:xfrm>
          <a:prstGeom prst="ellipse">
            <a:avLst/>
          </a:prstGeom>
          <a:solidFill>
            <a:schemeClr val="bg2"/>
          </a:solidFill>
          <a:ln w="38100">
            <a:noFill/>
            <a:round/>
          </a:ln>
        </p:spPr>
        <p:style>
          <a:lnRef idx="2">
            <a:schemeClr val="accent1">
              <a:shade val="50000"/>
            </a:schemeClr>
          </a:lnRef>
          <a:fillRef idx="1">
            <a:schemeClr val="accent1"/>
          </a:fillRef>
          <a:effectRef idx="0">
            <a:schemeClr val="accent1"/>
          </a:effectRef>
          <a:fontRef idx="minor">
            <a:schemeClr val="lt1"/>
          </a:fontRef>
        </p:style>
        <p:txBody>
          <a:bodyPr rot="0" vert="horz" wrap="square" lIns="91440" tIns="45720" rIns="91440" bIns="45720" numCol="1" spcCol="0" rtlCol="0" fromWordArt="0" anchor="t" anchorCtr="0" forceAA="0" compatLnSpc="1">
            <a:noAutofit/>
          </a:bodyPr>
          <a:lstStyle/>
          <a:p>
            <a:pPr algn="ctr"/>
            <a:endParaRPr lang="zh-CN" altLang="en-US"/>
          </a:p>
        </p:txBody>
      </p:sp>
      <p:sp>
        <p:nvSpPr>
          <p:cNvPr id="20" name="椭圆 19"/>
          <p:cNvSpPr/>
          <p:nvPr/>
        </p:nvSpPr>
        <p:spPr>
          <a:xfrm>
            <a:off x="6135370" y="3191510"/>
            <a:ext cx="494665" cy="494665"/>
          </a:xfrm>
          <a:prstGeom prst="ellipse">
            <a:avLst/>
          </a:prstGeom>
          <a:solidFill>
            <a:schemeClr val="bg1">
              <a:lumMod val="65000"/>
            </a:schemeClr>
          </a:solidFill>
          <a:ln w="38100">
            <a:noFill/>
            <a:round/>
          </a:ln>
        </p:spPr>
        <p:style>
          <a:lnRef idx="2">
            <a:schemeClr val="accent1">
              <a:shade val="50000"/>
            </a:schemeClr>
          </a:lnRef>
          <a:fillRef idx="1">
            <a:schemeClr val="accent1"/>
          </a:fillRef>
          <a:effectRef idx="0">
            <a:schemeClr val="accent1"/>
          </a:effectRef>
          <a:fontRef idx="minor">
            <a:schemeClr val="lt1"/>
          </a:fontRef>
        </p:style>
        <p:txBody>
          <a:bodyPr rot="0" vert="horz" wrap="square" lIns="91440" tIns="45720" rIns="91440" bIns="45720" numCol="1" spcCol="0" rtlCol="0" fromWordArt="0" anchor="t" anchorCtr="0" forceAA="0" compatLnSpc="1">
            <a:noAutofit/>
          </a:bodyPr>
          <a:lstStyle/>
          <a:p>
            <a:pPr algn="ctr"/>
            <a:endParaRPr lang="zh-CN" altLang="en-US"/>
          </a:p>
        </p:txBody>
      </p:sp>
      <p:sp>
        <p:nvSpPr>
          <p:cNvPr id="22" name="文本框 21"/>
          <p:cNvSpPr txBox="1"/>
          <p:nvPr/>
        </p:nvSpPr>
        <p:spPr>
          <a:xfrm>
            <a:off x="6228715" y="3245485"/>
            <a:ext cx="307975" cy="386080"/>
          </a:xfrm>
          <a:prstGeom prst="rect">
            <a:avLst/>
          </a:prstGeom>
          <a:noFill/>
        </p:spPr>
        <p:txBody>
          <a:bodyPr wrap="none" rtlCol="0">
            <a:spAutoFit/>
          </a:bodyPr>
          <a:lstStyle/>
          <a:p>
            <a:pPr indent="0">
              <a:lnSpc>
                <a:spcPct val="120000"/>
              </a:lnSpc>
              <a:buFont typeface="Wingdings" panose="05000000000000000000" pitchFamily="2" charset="2"/>
              <a:buNone/>
            </a:pPr>
            <a:r>
              <a:rPr lang="en-US" altLang="zh-CN" sz="1600" b="1" dirty="0">
                <a:solidFill>
                  <a:schemeClr val="bg1"/>
                </a:solidFill>
                <a:latin typeface="微软雅黑" panose="020B0503020204020204" charset="-122"/>
                <a:ea typeface="微软雅黑" panose="020B0503020204020204" charset="-122"/>
              </a:rPr>
              <a:t>2</a:t>
            </a:r>
          </a:p>
        </p:txBody>
      </p:sp>
      <p:sp>
        <p:nvSpPr>
          <p:cNvPr id="23" name="椭圆 22"/>
          <p:cNvSpPr/>
          <p:nvPr/>
        </p:nvSpPr>
        <p:spPr>
          <a:xfrm>
            <a:off x="6042025" y="4034155"/>
            <a:ext cx="681990" cy="681990"/>
          </a:xfrm>
          <a:prstGeom prst="ellipse">
            <a:avLst/>
          </a:prstGeom>
          <a:solidFill>
            <a:schemeClr val="bg2"/>
          </a:solidFill>
          <a:ln w="38100">
            <a:noFill/>
            <a:round/>
          </a:ln>
        </p:spPr>
        <p:style>
          <a:lnRef idx="2">
            <a:schemeClr val="accent1">
              <a:shade val="50000"/>
            </a:schemeClr>
          </a:lnRef>
          <a:fillRef idx="1">
            <a:schemeClr val="accent1"/>
          </a:fillRef>
          <a:effectRef idx="0">
            <a:schemeClr val="accent1"/>
          </a:effectRef>
          <a:fontRef idx="minor">
            <a:schemeClr val="lt1"/>
          </a:fontRef>
        </p:style>
        <p:txBody>
          <a:bodyPr rot="0" vert="horz" wrap="square" lIns="91440" tIns="45720" rIns="91440" bIns="45720" numCol="1" spcCol="0" rtlCol="0" fromWordArt="0" anchor="t" anchorCtr="0" forceAA="0" compatLnSpc="1">
            <a:noAutofit/>
          </a:bodyPr>
          <a:lstStyle/>
          <a:p>
            <a:pPr algn="ctr"/>
            <a:endParaRPr lang="zh-CN" altLang="en-US"/>
          </a:p>
        </p:txBody>
      </p:sp>
      <p:sp>
        <p:nvSpPr>
          <p:cNvPr id="24" name="椭圆 23"/>
          <p:cNvSpPr/>
          <p:nvPr/>
        </p:nvSpPr>
        <p:spPr>
          <a:xfrm>
            <a:off x="6135370" y="4127500"/>
            <a:ext cx="494665" cy="494665"/>
          </a:xfrm>
          <a:prstGeom prst="ellipse">
            <a:avLst/>
          </a:prstGeom>
          <a:solidFill>
            <a:schemeClr val="bg1">
              <a:lumMod val="65000"/>
            </a:schemeClr>
          </a:solidFill>
          <a:ln w="38100">
            <a:noFill/>
            <a:round/>
          </a:ln>
        </p:spPr>
        <p:style>
          <a:lnRef idx="2">
            <a:schemeClr val="accent1">
              <a:shade val="50000"/>
            </a:schemeClr>
          </a:lnRef>
          <a:fillRef idx="1">
            <a:schemeClr val="accent1"/>
          </a:fillRef>
          <a:effectRef idx="0">
            <a:schemeClr val="accent1"/>
          </a:effectRef>
          <a:fontRef idx="minor">
            <a:schemeClr val="lt1"/>
          </a:fontRef>
        </p:style>
        <p:txBody>
          <a:bodyPr rot="0" vert="horz" wrap="square" lIns="91440" tIns="45720" rIns="91440" bIns="45720" numCol="1" spcCol="0" rtlCol="0" fromWordArt="0" anchor="t" anchorCtr="0" forceAA="0" compatLnSpc="1">
            <a:noAutofit/>
          </a:bodyPr>
          <a:lstStyle/>
          <a:p>
            <a:pPr algn="ctr"/>
            <a:endParaRPr lang="zh-CN" altLang="en-US"/>
          </a:p>
        </p:txBody>
      </p:sp>
      <p:sp>
        <p:nvSpPr>
          <p:cNvPr id="25" name="文本框 24"/>
          <p:cNvSpPr txBox="1"/>
          <p:nvPr/>
        </p:nvSpPr>
        <p:spPr>
          <a:xfrm>
            <a:off x="6228715" y="4181475"/>
            <a:ext cx="307975" cy="386080"/>
          </a:xfrm>
          <a:prstGeom prst="rect">
            <a:avLst/>
          </a:prstGeom>
          <a:noFill/>
        </p:spPr>
        <p:txBody>
          <a:bodyPr wrap="none" rtlCol="0">
            <a:spAutoFit/>
          </a:bodyPr>
          <a:lstStyle/>
          <a:p>
            <a:pPr indent="0">
              <a:lnSpc>
                <a:spcPct val="120000"/>
              </a:lnSpc>
              <a:buFont typeface="Wingdings" panose="05000000000000000000" pitchFamily="2" charset="2"/>
              <a:buNone/>
            </a:pPr>
            <a:r>
              <a:rPr lang="en-US" altLang="zh-CN" sz="1600" b="1" dirty="0">
                <a:solidFill>
                  <a:schemeClr val="bg1"/>
                </a:solidFill>
                <a:latin typeface="微软雅黑" panose="020B0503020204020204" charset="-122"/>
                <a:ea typeface="微软雅黑" panose="020B0503020204020204" charset="-122"/>
              </a:rPr>
              <a:t>3</a:t>
            </a:r>
          </a:p>
        </p:txBody>
      </p:sp>
      <p:sp>
        <p:nvSpPr>
          <p:cNvPr id="4" name="矩形 23"/>
          <p:cNvSpPr>
            <a:spLocks noChangeArrowheads="1"/>
          </p:cNvSpPr>
          <p:nvPr/>
        </p:nvSpPr>
        <p:spPr bwMode="auto">
          <a:xfrm>
            <a:off x="6990080" y="3133090"/>
            <a:ext cx="4502150" cy="539750"/>
          </a:xfrm>
          <a:prstGeom prst="rect">
            <a:avLst/>
          </a:prstGeom>
          <a:noFill/>
          <a:ln>
            <a:noFill/>
          </a:ln>
          <a:extLst>
            <a:ext uri="{909E8E84-426E-40DD-AFC4-6F175D3DCCD1}">
              <a14:hiddenFill xmlns:a14="http://schemas.microsoft.com/office/drawing/2010/main">
                <a:solidFill>
                  <a:srgbClr val="FFFFFF"/>
                </a:solidFill>
              </a14:hiddenFill>
            </a:ext>
          </a:extLst>
        </p:spPr>
        <p:txBody>
          <a:bodyPr anchor="ctr">
            <a:no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lvl="0" algn="l" eaLnBrk="0" hangingPunct="0">
              <a:lnSpc>
                <a:spcPct val="150000"/>
              </a:lnSpc>
              <a:buClrTx/>
              <a:buSzTx/>
              <a:buFontTx/>
              <a:defRPr/>
            </a:pPr>
            <a:r>
              <a:rPr lang="zh-CN" altLang="en-US" sz="2400" b="1" dirty="0">
                <a:solidFill>
                  <a:schemeClr val="bg1">
                    <a:lumMod val="65000"/>
                  </a:schemeClr>
                </a:solidFill>
                <a:latin typeface="微软雅黑" panose="020B0503020204020204" charset="-122"/>
                <a:ea typeface="微软雅黑" panose="020B0503020204020204" charset="-122"/>
                <a:sym typeface="+mn-lt"/>
              </a:rPr>
              <a:t>研究目的</a:t>
            </a:r>
          </a:p>
        </p:txBody>
      </p:sp>
      <p:sp>
        <p:nvSpPr>
          <p:cNvPr id="8" name="矩形 7"/>
          <p:cNvSpPr/>
          <p:nvPr/>
        </p:nvSpPr>
        <p:spPr bwMode="auto">
          <a:xfrm>
            <a:off x="6990080" y="4034155"/>
            <a:ext cx="4319905" cy="539750"/>
          </a:xfrm>
          <a:prstGeom prst="rect">
            <a:avLst/>
          </a:prstGeom>
          <a:noFill/>
          <a:ln>
            <a:noFill/>
          </a:ln>
          <a:extLst>
            <a:ext uri="{909E8E84-426E-40DD-AFC4-6F175D3DCCD1}">
              <a14:hiddenFill xmlns:a14="http://schemas.microsoft.com/office/drawing/2010/main">
                <a:solidFill>
                  <a:srgbClr val="FFFFFF"/>
                </a:solidFill>
              </a14:hiddenFill>
            </a:ext>
          </a:extLst>
        </p:spPr>
        <p:txBody>
          <a:bodyPr anchor="ctr">
            <a:no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lvl="0" algn="l" eaLnBrk="0" hangingPunct="0">
              <a:lnSpc>
                <a:spcPct val="150000"/>
              </a:lnSpc>
              <a:buClrTx/>
              <a:buSzTx/>
              <a:buFontTx/>
              <a:defRPr/>
            </a:pPr>
            <a:r>
              <a:rPr lang="zh-CN" altLang="en-US" sz="2400" b="1" dirty="0">
                <a:solidFill>
                  <a:schemeClr val="bg1">
                    <a:lumMod val="65000"/>
                  </a:schemeClr>
                </a:solidFill>
                <a:latin typeface="微软雅黑" panose="020B0503020204020204" charset="-122"/>
                <a:ea typeface="微软雅黑" panose="020B0503020204020204" charset="-122"/>
                <a:sym typeface="+mn-lt"/>
              </a:rPr>
              <a:t>研究方法</a:t>
            </a:r>
            <a:endParaRPr lang="zh-CN" altLang="en-US" sz="2400" b="1" dirty="0">
              <a:solidFill>
                <a:srgbClr val="0070C0"/>
              </a:solidFill>
              <a:latin typeface="微软雅黑" panose="020B0503020204020204" charset="-122"/>
              <a:ea typeface="微软雅黑" panose="020B0503020204020204" charset="-122"/>
              <a:sym typeface="+mn-lt"/>
            </a:endParaRPr>
          </a:p>
        </p:txBody>
      </p:sp>
      <p:sp>
        <p:nvSpPr>
          <p:cNvPr id="9" name="矩形 23"/>
          <p:cNvSpPr>
            <a:spLocks noChangeArrowheads="1"/>
          </p:cNvSpPr>
          <p:nvPr/>
        </p:nvSpPr>
        <p:spPr bwMode="auto">
          <a:xfrm>
            <a:off x="6990080" y="2232025"/>
            <a:ext cx="4126865" cy="539750"/>
          </a:xfrm>
          <a:prstGeom prst="rect">
            <a:avLst/>
          </a:prstGeom>
          <a:noFill/>
          <a:ln>
            <a:noFill/>
          </a:ln>
          <a:extLst>
            <a:ext uri="{909E8E84-426E-40DD-AFC4-6F175D3DCCD1}">
              <a14:hiddenFill xmlns:a14="http://schemas.microsoft.com/office/drawing/2010/main">
                <a:solidFill>
                  <a:srgbClr val="FFFFFF"/>
                </a:solidFill>
              </a14:hiddenFill>
            </a:ext>
          </a:extLst>
        </p:spPr>
        <p:txBody>
          <a:bodyPr anchor="ctr">
            <a:no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lvl="0" algn="l" eaLnBrk="0" hangingPunct="0">
              <a:lnSpc>
                <a:spcPct val="150000"/>
              </a:lnSpc>
              <a:buClrTx/>
              <a:buSzTx/>
              <a:buFontTx/>
              <a:defRPr/>
            </a:pPr>
            <a:r>
              <a:rPr lang="zh-CN" altLang="en-US" sz="2400" b="1" dirty="0">
                <a:solidFill>
                  <a:schemeClr val="bg1">
                    <a:lumMod val="65000"/>
                  </a:schemeClr>
                </a:solidFill>
                <a:latin typeface="微软雅黑" panose="020B0503020204020204" charset="-122"/>
                <a:ea typeface="微软雅黑" panose="020B0503020204020204" charset="-122"/>
                <a:sym typeface="+mn-lt"/>
              </a:rPr>
              <a:t>背景介绍</a:t>
            </a:r>
            <a:endParaRPr lang="zh-CN" altLang="en-US" sz="2400" b="1" dirty="0">
              <a:solidFill>
                <a:srgbClr val="0070C0"/>
              </a:solidFill>
              <a:latin typeface="微软雅黑" panose="020B0503020204020204" charset="-122"/>
              <a:ea typeface="微软雅黑" panose="020B0503020204020204" charset="-122"/>
              <a:sym typeface="+mn-lt"/>
            </a:endParaRPr>
          </a:p>
        </p:txBody>
      </p:sp>
      <p:sp>
        <p:nvSpPr>
          <p:cNvPr id="5" name="椭圆 4"/>
          <p:cNvSpPr/>
          <p:nvPr/>
        </p:nvSpPr>
        <p:spPr>
          <a:xfrm>
            <a:off x="6042025" y="4935220"/>
            <a:ext cx="681990" cy="681990"/>
          </a:xfrm>
          <a:prstGeom prst="ellipse">
            <a:avLst/>
          </a:prstGeom>
          <a:solidFill>
            <a:schemeClr val="bg2"/>
          </a:solidFill>
          <a:ln w="38100">
            <a:noFill/>
            <a:round/>
          </a:ln>
        </p:spPr>
        <p:style>
          <a:lnRef idx="2">
            <a:schemeClr val="accent1">
              <a:shade val="50000"/>
            </a:schemeClr>
          </a:lnRef>
          <a:fillRef idx="1">
            <a:schemeClr val="accent1"/>
          </a:fillRef>
          <a:effectRef idx="0">
            <a:schemeClr val="accent1"/>
          </a:effectRef>
          <a:fontRef idx="minor">
            <a:schemeClr val="lt1"/>
          </a:fontRef>
        </p:style>
        <p:txBody>
          <a:bodyPr rot="0" vert="horz" wrap="square" lIns="91440" tIns="45720" rIns="91440" bIns="45720" numCol="1" spcCol="0" rtlCol="0" fromWordArt="0" anchor="t" anchorCtr="0" forceAA="0" compatLnSpc="1">
            <a:noAutofit/>
          </a:bodyPr>
          <a:lstStyle/>
          <a:p>
            <a:pPr algn="ctr"/>
            <a:endParaRPr lang="zh-CN" altLang="en-US"/>
          </a:p>
        </p:txBody>
      </p:sp>
      <p:sp>
        <p:nvSpPr>
          <p:cNvPr id="11" name="椭圆 10"/>
          <p:cNvSpPr/>
          <p:nvPr/>
        </p:nvSpPr>
        <p:spPr>
          <a:xfrm>
            <a:off x="6135370" y="5028565"/>
            <a:ext cx="494665" cy="494665"/>
          </a:xfrm>
          <a:prstGeom prst="ellipse">
            <a:avLst/>
          </a:prstGeom>
          <a:solidFill>
            <a:srgbClr val="0070C0"/>
          </a:solidFill>
          <a:ln w="38100">
            <a:noFill/>
            <a:round/>
          </a:ln>
        </p:spPr>
        <p:style>
          <a:lnRef idx="2">
            <a:schemeClr val="accent1">
              <a:shade val="50000"/>
            </a:schemeClr>
          </a:lnRef>
          <a:fillRef idx="1">
            <a:schemeClr val="accent1"/>
          </a:fillRef>
          <a:effectRef idx="0">
            <a:schemeClr val="accent1"/>
          </a:effectRef>
          <a:fontRef idx="minor">
            <a:schemeClr val="lt1"/>
          </a:fontRef>
        </p:style>
        <p:txBody>
          <a:bodyPr rot="0" vert="horz" wrap="square" lIns="91440" tIns="45720" rIns="91440" bIns="45720" numCol="1" spcCol="0" rtlCol="0" fromWordArt="0" anchor="t" anchorCtr="0" forceAA="0" compatLnSpc="1">
            <a:noAutofit/>
          </a:bodyPr>
          <a:lstStyle/>
          <a:p>
            <a:pPr algn="ctr"/>
            <a:endParaRPr lang="zh-CN" altLang="en-US"/>
          </a:p>
        </p:txBody>
      </p:sp>
      <p:sp>
        <p:nvSpPr>
          <p:cNvPr id="12" name="文本框 11"/>
          <p:cNvSpPr txBox="1"/>
          <p:nvPr/>
        </p:nvSpPr>
        <p:spPr>
          <a:xfrm>
            <a:off x="6228715" y="5082540"/>
            <a:ext cx="307975" cy="386080"/>
          </a:xfrm>
          <a:prstGeom prst="rect">
            <a:avLst/>
          </a:prstGeom>
          <a:noFill/>
        </p:spPr>
        <p:txBody>
          <a:bodyPr wrap="none" rtlCol="0">
            <a:spAutoFit/>
          </a:bodyPr>
          <a:lstStyle/>
          <a:p>
            <a:pPr indent="0">
              <a:lnSpc>
                <a:spcPct val="120000"/>
              </a:lnSpc>
              <a:buFont typeface="Wingdings" panose="05000000000000000000" pitchFamily="2" charset="2"/>
              <a:buNone/>
            </a:pPr>
            <a:r>
              <a:rPr lang="en-US" altLang="zh-CN" sz="1600" b="1" dirty="0">
                <a:solidFill>
                  <a:schemeClr val="bg1"/>
                </a:solidFill>
                <a:latin typeface="微软雅黑" panose="020B0503020204020204" charset="-122"/>
                <a:ea typeface="微软雅黑" panose="020B0503020204020204" charset="-122"/>
              </a:rPr>
              <a:t>4</a:t>
            </a:r>
          </a:p>
        </p:txBody>
      </p:sp>
      <p:sp>
        <p:nvSpPr>
          <p:cNvPr id="13" name="矩形 12"/>
          <p:cNvSpPr/>
          <p:nvPr/>
        </p:nvSpPr>
        <p:spPr bwMode="auto">
          <a:xfrm>
            <a:off x="6990080" y="4935220"/>
            <a:ext cx="4319905" cy="539750"/>
          </a:xfrm>
          <a:prstGeom prst="rect">
            <a:avLst/>
          </a:prstGeom>
          <a:noFill/>
          <a:ln>
            <a:noFill/>
          </a:ln>
          <a:extLst>
            <a:ext uri="{909E8E84-426E-40DD-AFC4-6F175D3DCCD1}">
              <a14:hiddenFill xmlns:a14="http://schemas.microsoft.com/office/drawing/2010/main">
                <a:solidFill>
                  <a:srgbClr val="FFFFFF"/>
                </a:solidFill>
              </a14:hiddenFill>
            </a:ext>
          </a:extLst>
        </p:spPr>
        <p:txBody>
          <a:bodyPr anchor="ctr">
            <a:no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lvl="0" algn="l" eaLnBrk="0" hangingPunct="0">
              <a:lnSpc>
                <a:spcPct val="150000"/>
              </a:lnSpc>
              <a:buClrTx/>
              <a:buSzTx/>
              <a:buFontTx/>
              <a:defRPr/>
            </a:pPr>
            <a:r>
              <a:rPr lang="zh-CN" altLang="en-US" sz="2400" b="1" dirty="0">
                <a:solidFill>
                  <a:srgbClr val="0070C0"/>
                </a:solidFill>
                <a:latin typeface="微软雅黑" panose="020B0503020204020204" charset="-122"/>
                <a:ea typeface="微软雅黑" panose="020B0503020204020204" charset="-122"/>
                <a:sym typeface="+mn-lt"/>
              </a:rPr>
              <a:t>仿真结果</a:t>
            </a:r>
            <a:endParaRPr lang="zh-CN" altLang="en-US" sz="2400" b="1" dirty="0">
              <a:solidFill>
                <a:schemeClr val="bg1">
                  <a:lumMod val="65000"/>
                </a:schemeClr>
              </a:solidFill>
              <a:latin typeface="微软雅黑" panose="020B0503020204020204" charset="-122"/>
              <a:ea typeface="微软雅黑" panose="020B0503020204020204" charset="-122"/>
              <a:sym typeface="+mn-lt"/>
            </a:endParaRPr>
          </a:p>
        </p:txBody>
      </p:sp>
      <p:sp>
        <p:nvSpPr>
          <p:cNvPr id="14" name="椭圆 13"/>
          <p:cNvSpPr/>
          <p:nvPr/>
        </p:nvSpPr>
        <p:spPr>
          <a:xfrm>
            <a:off x="6042025" y="5836285"/>
            <a:ext cx="681990" cy="681990"/>
          </a:xfrm>
          <a:prstGeom prst="ellipse">
            <a:avLst/>
          </a:prstGeom>
          <a:solidFill>
            <a:schemeClr val="bg2"/>
          </a:solidFill>
          <a:ln w="38100">
            <a:noFill/>
            <a:round/>
          </a:ln>
        </p:spPr>
        <p:style>
          <a:lnRef idx="2">
            <a:schemeClr val="accent1">
              <a:shade val="50000"/>
            </a:schemeClr>
          </a:lnRef>
          <a:fillRef idx="1">
            <a:schemeClr val="accent1"/>
          </a:fillRef>
          <a:effectRef idx="0">
            <a:schemeClr val="accent1"/>
          </a:effectRef>
          <a:fontRef idx="minor">
            <a:schemeClr val="lt1"/>
          </a:fontRef>
        </p:style>
        <p:txBody>
          <a:bodyPr rot="0" vert="horz" wrap="square" lIns="91440" tIns="45720" rIns="91440" bIns="45720" numCol="1" spcCol="0" rtlCol="0" fromWordArt="0" anchor="t" anchorCtr="0" forceAA="0" compatLnSpc="1">
            <a:noAutofit/>
          </a:bodyPr>
          <a:lstStyle/>
          <a:p>
            <a:pPr algn="ctr"/>
            <a:endParaRPr lang="zh-CN" altLang="en-US"/>
          </a:p>
        </p:txBody>
      </p:sp>
      <p:sp>
        <p:nvSpPr>
          <p:cNvPr id="15" name="椭圆 14"/>
          <p:cNvSpPr/>
          <p:nvPr/>
        </p:nvSpPr>
        <p:spPr>
          <a:xfrm>
            <a:off x="6135370" y="5929630"/>
            <a:ext cx="494665" cy="494665"/>
          </a:xfrm>
          <a:prstGeom prst="ellipse">
            <a:avLst/>
          </a:prstGeom>
          <a:solidFill>
            <a:schemeClr val="bg1">
              <a:lumMod val="65000"/>
            </a:schemeClr>
          </a:solidFill>
          <a:ln w="38100">
            <a:noFill/>
            <a:round/>
          </a:ln>
        </p:spPr>
        <p:style>
          <a:lnRef idx="2">
            <a:schemeClr val="accent1">
              <a:shade val="50000"/>
            </a:schemeClr>
          </a:lnRef>
          <a:fillRef idx="1">
            <a:schemeClr val="accent1"/>
          </a:fillRef>
          <a:effectRef idx="0">
            <a:schemeClr val="accent1"/>
          </a:effectRef>
          <a:fontRef idx="minor">
            <a:schemeClr val="lt1"/>
          </a:fontRef>
        </p:style>
        <p:txBody>
          <a:bodyPr rot="0" vert="horz" wrap="square" lIns="91440" tIns="45720" rIns="91440" bIns="45720" numCol="1" spcCol="0" rtlCol="0" fromWordArt="0" anchor="t" anchorCtr="0" forceAA="0" compatLnSpc="1">
            <a:noAutofit/>
          </a:bodyPr>
          <a:lstStyle/>
          <a:p>
            <a:pPr algn="ctr"/>
            <a:endParaRPr lang="zh-CN" altLang="en-US"/>
          </a:p>
        </p:txBody>
      </p:sp>
      <p:sp>
        <p:nvSpPr>
          <p:cNvPr id="16" name="文本框 15"/>
          <p:cNvSpPr txBox="1"/>
          <p:nvPr/>
        </p:nvSpPr>
        <p:spPr>
          <a:xfrm>
            <a:off x="6228715" y="5983605"/>
            <a:ext cx="307975" cy="386080"/>
          </a:xfrm>
          <a:prstGeom prst="rect">
            <a:avLst/>
          </a:prstGeom>
          <a:noFill/>
        </p:spPr>
        <p:txBody>
          <a:bodyPr wrap="none" rtlCol="0">
            <a:spAutoFit/>
          </a:bodyPr>
          <a:lstStyle/>
          <a:p>
            <a:pPr indent="0">
              <a:lnSpc>
                <a:spcPct val="120000"/>
              </a:lnSpc>
              <a:buFont typeface="Wingdings" panose="05000000000000000000" pitchFamily="2" charset="2"/>
              <a:buNone/>
            </a:pPr>
            <a:r>
              <a:rPr lang="en-US" altLang="zh-CN" sz="1600" b="1" dirty="0">
                <a:solidFill>
                  <a:schemeClr val="bg1"/>
                </a:solidFill>
                <a:latin typeface="微软雅黑" panose="020B0503020204020204" charset="-122"/>
                <a:ea typeface="微软雅黑" panose="020B0503020204020204" charset="-122"/>
              </a:rPr>
              <a:t>5</a:t>
            </a:r>
          </a:p>
        </p:txBody>
      </p:sp>
      <p:sp>
        <p:nvSpPr>
          <p:cNvPr id="21" name="矩形 20"/>
          <p:cNvSpPr/>
          <p:nvPr/>
        </p:nvSpPr>
        <p:spPr bwMode="auto">
          <a:xfrm>
            <a:off x="6990080" y="5836285"/>
            <a:ext cx="4319905" cy="539750"/>
          </a:xfrm>
          <a:prstGeom prst="rect">
            <a:avLst/>
          </a:prstGeom>
          <a:noFill/>
          <a:ln>
            <a:noFill/>
          </a:ln>
          <a:extLst>
            <a:ext uri="{909E8E84-426E-40DD-AFC4-6F175D3DCCD1}">
              <a14:hiddenFill xmlns:a14="http://schemas.microsoft.com/office/drawing/2010/main">
                <a:solidFill>
                  <a:srgbClr val="FFFFFF"/>
                </a:solidFill>
              </a14:hiddenFill>
            </a:ext>
          </a:extLst>
        </p:spPr>
        <p:txBody>
          <a:bodyPr anchor="ctr">
            <a:no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lvl="0" algn="l" eaLnBrk="0" hangingPunct="0">
              <a:lnSpc>
                <a:spcPct val="150000"/>
              </a:lnSpc>
              <a:buClrTx/>
              <a:buSzTx/>
              <a:buFontTx/>
              <a:defRPr/>
            </a:pPr>
            <a:r>
              <a:rPr lang="zh-CN" altLang="en-US" sz="2400" b="1" dirty="0">
                <a:solidFill>
                  <a:schemeClr val="bg1">
                    <a:lumMod val="65000"/>
                  </a:schemeClr>
                </a:solidFill>
                <a:latin typeface="微软雅黑" panose="020B0503020204020204" charset="-122"/>
                <a:ea typeface="微软雅黑" panose="020B0503020204020204" charset="-122"/>
                <a:sym typeface="+mn-lt"/>
              </a:rPr>
              <a:t>结论</a:t>
            </a:r>
          </a:p>
        </p:txBody>
      </p:sp>
    </p:spTree>
    <p:custDataLst>
      <p:tags r:id="rId1"/>
    </p:custDataLst>
  </p:cSld>
  <p:clrMapOvr>
    <a:masterClrMapping/>
  </p:clrMapOvr>
  <p:transition>
    <p:fade/>
  </p:transition>
</p:sld>
</file>

<file path=ppt/tags/tag1.xml><?xml version="1.0" encoding="utf-8"?>
<p:tagLst xmlns:a="http://schemas.openxmlformats.org/drawingml/2006/main" xmlns:r="http://schemas.openxmlformats.org/officeDocument/2006/relationships" xmlns:p="http://schemas.openxmlformats.org/presentationml/2006/main">
  <p:tag name="ISLIDE.DIAGRAM" val="#607537;"/>
</p:tagLst>
</file>

<file path=ppt/tags/tag2.xml><?xml version="1.0" encoding="utf-8"?>
<p:tagLst xmlns:a="http://schemas.openxmlformats.org/drawingml/2006/main" xmlns:r="http://schemas.openxmlformats.org/officeDocument/2006/relationships" xmlns:p="http://schemas.openxmlformats.org/presentationml/2006/main">
  <p:tag name="ISLIDE.DIAGRAM" val="#607537;"/>
</p:tagLst>
</file>

<file path=ppt/tags/tag3.xml><?xml version="1.0" encoding="utf-8"?>
<p:tagLst xmlns:a="http://schemas.openxmlformats.org/drawingml/2006/main" xmlns:r="http://schemas.openxmlformats.org/officeDocument/2006/relationships" xmlns:p="http://schemas.openxmlformats.org/presentationml/2006/main">
  <p:tag name="ISLIDE.DIAGRAM" val="#607537;"/>
</p:tagLst>
</file>

<file path=ppt/tags/tag4.xml><?xml version="1.0" encoding="utf-8"?>
<p:tagLst xmlns:a="http://schemas.openxmlformats.org/drawingml/2006/main" xmlns:r="http://schemas.openxmlformats.org/officeDocument/2006/relationships" xmlns:p="http://schemas.openxmlformats.org/presentationml/2006/main">
  <p:tag name="ISLIDE.DIAGRAM" val="#607537;"/>
</p:tagLst>
</file>

<file path=ppt/tags/tag5.xml><?xml version="1.0" encoding="utf-8"?>
<p:tagLst xmlns:a="http://schemas.openxmlformats.org/drawingml/2006/main" xmlns:r="http://schemas.openxmlformats.org/officeDocument/2006/relationships" xmlns:p="http://schemas.openxmlformats.org/presentationml/2006/main">
  <p:tag name="ISLIDE.DIAGRAM" val="#607537;"/>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1445</Words>
  <Application>Microsoft Office PowerPoint</Application>
  <PresentationFormat>宽屏</PresentationFormat>
  <Paragraphs>203</Paragraphs>
  <Slides>18</Slides>
  <Notes>13</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18</vt:i4>
      </vt:variant>
    </vt:vector>
  </HeadingPairs>
  <TitlesOfParts>
    <vt:vector size="31" baseType="lpstr">
      <vt:lpstr>等线</vt:lpstr>
      <vt:lpstr>仿宋_GB2312</vt:lpstr>
      <vt:lpstr>微软雅黑</vt:lpstr>
      <vt:lpstr>MS Mincho</vt:lpstr>
      <vt:lpstr>宋体</vt:lpstr>
      <vt:lpstr>华文楷体</vt:lpstr>
      <vt:lpstr>Arial</vt:lpstr>
      <vt:lpstr>Calibri</vt:lpstr>
      <vt:lpstr>Calibri Light</vt:lpstr>
      <vt:lpstr>Cambria Math</vt:lpstr>
      <vt:lpstr>Times New Roman</vt:lpstr>
      <vt:lpstr>Wingdings</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Existing guidelines for submissions</dc:title>
  <dc:creator>Microsoft Office User</dc:creator>
  <cp:lastModifiedBy>Renji (Boris) Hao</cp:lastModifiedBy>
  <cp:revision>71</cp:revision>
  <dcterms:created xsi:type="dcterms:W3CDTF">2024-02-12T14:03:00Z</dcterms:created>
  <dcterms:modified xsi:type="dcterms:W3CDTF">2024-10-30T02:45:46Z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F6253D6A127846CDA731CC4299618BC2</vt:lpwstr>
  </property>
  <property fmtid="{D5CDD505-2E9C-101B-9397-08002B2CF9AE}" pid="3" name="KSOProductBuildVer">
    <vt:lpwstr>2052-11.8.2.12309</vt:lpwstr>
  </property>
</Properties>
</file>