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57" r:id="rId2"/>
  </p:sldIdLst>
  <p:sldSz cx="30275213" cy="42803763"/>
  <p:notesSz cx="6797675" cy="9928225"/>
  <p:defaultTextStyle>
    <a:defPPr>
      <a:defRPr lang="en-US"/>
    </a:defPPr>
    <a:lvl1pPr algn="l" defTabSz="4170363" rtl="0" fontAlgn="base">
      <a:spcBef>
        <a:spcPct val="0"/>
      </a:spcBef>
      <a:spcAft>
        <a:spcPct val="0"/>
      </a:spcAft>
      <a:defRPr sz="82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1pPr>
    <a:lvl2pPr marL="2082800" indent="-1647825" algn="l" defTabSz="4170363" rtl="0" fontAlgn="base">
      <a:spcBef>
        <a:spcPct val="0"/>
      </a:spcBef>
      <a:spcAft>
        <a:spcPct val="0"/>
      </a:spcAft>
      <a:defRPr sz="82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2pPr>
    <a:lvl3pPr marL="4170363" indent="-3300413" algn="l" defTabSz="4170363" rtl="0" fontAlgn="base">
      <a:spcBef>
        <a:spcPct val="0"/>
      </a:spcBef>
      <a:spcAft>
        <a:spcPct val="0"/>
      </a:spcAft>
      <a:defRPr sz="82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3pPr>
    <a:lvl4pPr marL="6259513" indent="-4954588" algn="l" defTabSz="4170363" rtl="0" fontAlgn="base">
      <a:spcBef>
        <a:spcPct val="0"/>
      </a:spcBef>
      <a:spcAft>
        <a:spcPct val="0"/>
      </a:spcAft>
      <a:defRPr sz="82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4pPr>
    <a:lvl5pPr marL="8347075" indent="-6607175" algn="l" defTabSz="4170363" rtl="0" fontAlgn="base">
      <a:spcBef>
        <a:spcPct val="0"/>
      </a:spcBef>
      <a:spcAft>
        <a:spcPct val="0"/>
      </a:spcAft>
      <a:defRPr sz="82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5pPr>
    <a:lvl6pPr marL="2286000" algn="l" defTabSz="914400" rtl="0" eaLnBrk="1" latinLnBrk="0" hangingPunct="1">
      <a:defRPr sz="82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6pPr>
    <a:lvl7pPr marL="2743200" algn="l" defTabSz="914400" rtl="0" eaLnBrk="1" latinLnBrk="0" hangingPunct="1">
      <a:defRPr sz="82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7pPr>
    <a:lvl8pPr marL="3200400" algn="l" defTabSz="914400" rtl="0" eaLnBrk="1" latinLnBrk="0" hangingPunct="1">
      <a:defRPr sz="82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8pPr>
    <a:lvl9pPr marL="3657600" algn="l" defTabSz="914400" rtl="0" eaLnBrk="1" latinLnBrk="0" hangingPunct="1">
      <a:defRPr sz="82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3391" userDrawn="1">
          <p15:clr>
            <a:srgbClr val="A4A3A4"/>
          </p15:clr>
        </p15:guide>
        <p15:guide id="2" pos="953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EEBF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스타일 없음, 눈금 없음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931" autoAdjust="0"/>
    <p:restoredTop sz="95249" autoAdjust="0"/>
  </p:normalViewPr>
  <p:slideViewPr>
    <p:cSldViewPr snapToGrid="0">
      <p:cViewPr>
        <p:scale>
          <a:sx n="25" d="100"/>
          <a:sy n="25" d="100"/>
        </p:scale>
        <p:origin x="2544" y="18"/>
      </p:cViewPr>
      <p:guideLst>
        <p:guide orient="horz" pos="13391"/>
        <p:guide pos="953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914400" cy="9144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="" xmlns:a16="http://schemas.microsoft.com/office/drawing/2014/main" id="{7057B796-EFD0-F246-9863-E2060FED039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defTabSz="4171580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="" xmlns:a16="http://schemas.microsoft.com/office/drawing/2014/main" id="{7BA6FB60-7F22-D74A-843C-F6413EDE31F2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defTabSz="4171580">
              <a:defRPr sz="1200">
                <a:latin typeface="Arial" charset="0"/>
              </a:defRPr>
            </a:lvl1pPr>
          </a:lstStyle>
          <a:p>
            <a:pPr>
              <a:defRPr/>
            </a:pPr>
            <a:fld id="{74B8438F-1271-6C46-8F9C-9456BEDDECCF}" type="datetimeFigureOut">
              <a:rPr lang="en-US"/>
              <a:pPr>
                <a:defRPr/>
              </a:pPr>
              <a:t>8/16/2019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="" xmlns:a16="http://schemas.microsoft.com/office/drawing/2014/main" id="{09E99419-FDB7-4F47-9563-16A61150F378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defTabSz="4171580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="" xmlns:a16="http://schemas.microsoft.com/office/drawing/2014/main" id="{C89FF592-48C8-3C47-AFB1-D96941E664F9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C7A813B9-8573-914D-A8D2-51AED3D7633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5348289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="" xmlns:a16="http://schemas.microsoft.com/office/drawing/2014/main" id="{0DDBEE0A-5DFA-DE46-82C7-7D6177DD322E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defTabSz="4174752">
              <a:defRPr sz="1200">
                <a:latin typeface="Arial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="" xmlns:a16="http://schemas.microsoft.com/office/drawing/2014/main" id="{2BA61207-634F-734D-A1D7-824436FEACAB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defTabSz="4385971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fld id="{E9598E62-35EC-B84F-8906-602E012AB95E}" type="datetimeFigureOut">
              <a:rPr lang="en-US"/>
              <a:pPr>
                <a:defRPr/>
              </a:pPr>
              <a:t>8/16/2019</a:t>
            </a:fld>
            <a:endParaRPr lang="en-US"/>
          </a:p>
        </p:txBody>
      </p:sp>
      <p:sp>
        <p:nvSpPr>
          <p:cNvPr id="4" name="Slide Image Placeholder 3">
            <a:extLst>
              <a:ext uri="{FF2B5EF4-FFF2-40B4-BE49-F238E27FC236}">
                <a16:creationId xmlns="" xmlns:a16="http://schemas.microsoft.com/office/drawing/2014/main" id="{8600A71D-9804-B846-9BC5-B2DFD2D43141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2082800" y="744538"/>
            <a:ext cx="263207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>
            <a:extLst>
              <a:ext uri="{FF2B5EF4-FFF2-40B4-BE49-F238E27FC236}">
                <a16:creationId xmlns="" xmlns:a16="http://schemas.microsoft.com/office/drawing/2014/main" id="{62897342-DE2C-B841-AD04-57AC32CAC16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79450" y="4716463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B96EE6E9-3630-3F4B-BA78-F264B58E57C7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defTabSz="4174752">
              <a:defRPr sz="1200">
                <a:latin typeface="Arial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24DC1787-EB28-5944-9EC8-914FFA866B1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defTabSz="4384675">
              <a:defRPr sz="1200"/>
            </a:lvl1pPr>
          </a:lstStyle>
          <a:p>
            <a:fld id="{F0D34A83-C334-CB4D-8A80-280A6D000EE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4077330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868363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+mn-lt"/>
        <a:ea typeface="ＭＳ Ｐゴシック" charset="0"/>
        <a:cs typeface="+mn-cs"/>
      </a:defRPr>
    </a:lvl1pPr>
    <a:lvl2pPr marL="433388" algn="l" defTabSz="868363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+mn-lt"/>
        <a:ea typeface="ＭＳ Ｐゴシック" charset="0"/>
        <a:cs typeface="+mn-cs"/>
      </a:defRPr>
    </a:lvl2pPr>
    <a:lvl3pPr marL="868363" algn="l" defTabSz="868363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+mn-lt"/>
        <a:ea typeface="ＭＳ Ｐゴシック" charset="0"/>
        <a:cs typeface="+mn-cs"/>
      </a:defRPr>
    </a:lvl3pPr>
    <a:lvl4pPr marL="1303338" algn="l" defTabSz="868363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+mn-lt"/>
        <a:ea typeface="ＭＳ Ｐゴシック" charset="0"/>
        <a:cs typeface="+mn-cs"/>
      </a:defRPr>
    </a:lvl4pPr>
    <a:lvl5pPr marL="1738313" algn="l" defTabSz="868363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+mn-lt"/>
        <a:ea typeface="ＭＳ Ｐゴシック" charset="0"/>
        <a:cs typeface="+mn-cs"/>
      </a:defRPr>
    </a:lvl5pPr>
    <a:lvl6pPr marL="2174602" algn="l" defTabSz="869842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6pPr>
    <a:lvl7pPr marL="2609523" algn="l" defTabSz="869842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7pPr>
    <a:lvl8pPr marL="3044443" algn="l" defTabSz="869842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8pPr>
    <a:lvl9pPr marL="3479362" algn="l" defTabSz="869842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Slide Image Placeholder 1">
            <a:extLst>
              <a:ext uri="{FF2B5EF4-FFF2-40B4-BE49-F238E27FC236}">
                <a16:creationId xmlns="" xmlns:a16="http://schemas.microsoft.com/office/drawing/2014/main" id="{A109A4C0-3D7C-D24F-B1CA-0240842C0866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Notes Placeholder 2">
            <a:extLst>
              <a:ext uri="{FF2B5EF4-FFF2-40B4-BE49-F238E27FC236}">
                <a16:creationId xmlns="" xmlns:a16="http://schemas.microsoft.com/office/drawing/2014/main" id="{C455B2B2-F0C4-E542-9F8B-24F394C71055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it-IT" altLang="nl-NL">
              <a:ea typeface="ＭＳ Ｐゴシック" panose="020B0600070205080204" pitchFamily="34" charset="-128"/>
            </a:endParaRPr>
          </a:p>
        </p:txBody>
      </p:sp>
      <p:sp>
        <p:nvSpPr>
          <p:cNvPr id="4100" name="Slide Number Placeholder 3">
            <a:extLst>
              <a:ext uri="{FF2B5EF4-FFF2-40B4-BE49-F238E27FC236}">
                <a16:creationId xmlns="" xmlns:a16="http://schemas.microsoft.com/office/drawing/2014/main" id="{D006F916-9A1C-F342-948F-7616765E1F6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4384675" eaLnBrk="0" hangingPunct="0">
              <a:spcBef>
                <a:spcPct val="3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defTabSz="4384675" eaLnBrk="0" hangingPunct="0">
              <a:spcBef>
                <a:spcPct val="3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defTabSz="4384675" eaLnBrk="0" hangingPunct="0">
              <a:spcBef>
                <a:spcPct val="3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defTabSz="4384675" eaLnBrk="0" hangingPunct="0">
              <a:spcBef>
                <a:spcPct val="3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defTabSz="4384675" eaLnBrk="0" hangingPunct="0">
              <a:spcBef>
                <a:spcPct val="3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384675" eaLnBrk="0" fontAlgn="base" hangingPunct="0">
              <a:spcBef>
                <a:spcPct val="3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384675" eaLnBrk="0" fontAlgn="base" hangingPunct="0">
              <a:spcBef>
                <a:spcPct val="3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384675" eaLnBrk="0" fontAlgn="base" hangingPunct="0">
              <a:spcBef>
                <a:spcPct val="3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384675" eaLnBrk="0" fontAlgn="base" hangingPunct="0">
              <a:spcBef>
                <a:spcPct val="3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fld id="{25462D2F-9D93-D141-941E-B2A50F494F6A}" type="slidenum">
              <a:rPr lang="en-US" altLang="nl-NL" sz="1200">
                <a:latin typeface="Arial" panose="020B0604020202020204" pitchFamily="34" charset="0"/>
              </a:rPr>
              <a:pPr eaLnBrk="1" hangingPunct="1">
                <a:spcBef>
                  <a:spcPct val="0"/>
                </a:spcBef>
              </a:pPr>
              <a:t>1</a:t>
            </a:fld>
            <a:endParaRPr lang="en-US" altLang="nl-NL" sz="120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25641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70643" y="13296915"/>
            <a:ext cx="25733931" cy="9175066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41283" y="24255466"/>
            <a:ext cx="21192650" cy="10938739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20876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41752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62628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83504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04380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25257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46133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670094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53A5DD98-14C0-EE43-94D0-37584D5126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8D2F4B-E005-564B-A5E7-DD1E7C694BD4}" type="datetimeFigureOut">
              <a:rPr lang="en-US"/>
              <a:pPr>
                <a:defRPr/>
              </a:pPr>
              <a:t>8/16/2019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024CDC09-D0D9-4C44-9E4A-E8EE39F574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62FAB73E-4419-7645-AD90-F954C96B11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0F6224C-D9C9-6C48-8AB8-47F0B7CE971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449594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BCDEA25D-F534-B24B-AC21-A5048A6901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BE161A-CE89-1844-AE27-3AFC4203C8DA}" type="datetimeFigureOut">
              <a:rPr lang="en-US"/>
              <a:pPr>
                <a:defRPr/>
              </a:pPr>
              <a:t>8/16/2019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4987FC01-2E7C-964B-B451-21DF997F38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EAABE15C-3BF8-2D43-8FC9-8C313A1EA4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A361311-DB9D-8547-A7FE-F927F308F0E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544048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020411" y="10968469"/>
            <a:ext cx="24519771" cy="23374619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450596" y="10968469"/>
            <a:ext cx="73065230" cy="23374619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92E24803-91DA-C748-A8E2-AD75E8E515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AB58A6-50A4-E24A-8246-B1C993FBBD71}" type="datetimeFigureOut">
              <a:rPr lang="en-US"/>
              <a:pPr>
                <a:defRPr/>
              </a:pPr>
              <a:t>8/16/2019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900BA247-EEB6-3249-BA69-8947AA3B76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41621B4A-DCB6-3C42-92B0-C1C547CE3B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6ABDEDE-A2A4-D745-840C-2708D5BB4F8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3576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00341404-6161-DE4F-86C1-2C971CAA76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F9F7AD-590B-234B-9E0D-CC9819C93501}" type="datetimeFigureOut">
              <a:rPr lang="en-US"/>
              <a:pPr>
                <a:defRPr/>
              </a:pPr>
              <a:t>8/16/2019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0C74A077-F49A-F541-9A6A-3EC5504BFA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DD7D1A8A-0067-6248-B435-F7CEA57F76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F34862-F695-044F-B639-55834FB64D5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064687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91533" y="27505386"/>
            <a:ext cx="25733931" cy="8501303"/>
          </a:xfrm>
        </p:spPr>
        <p:txBody>
          <a:bodyPr anchor="t"/>
          <a:lstStyle>
            <a:lvl1pPr algn="l">
              <a:defRPr sz="183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391533" y="18142065"/>
            <a:ext cx="25733931" cy="9363320"/>
          </a:xfrm>
        </p:spPr>
        <p:txBody>
          <a:bodyPr anchor="b"/>
          <a:lstStyle>
            <a:lvl1pPr marL="0" indent="0">
              <a:buNone/>
              <a:defRPr sz="9100">
                <a:solidFill>
                  <a:schemeClr val="tx1">
                    <a:tint val="75000"/>
                  </a:schemeClr>
                </a:solidFill>
              </a:defRPr>
            </a:lvl1pPr>
            <a:lvl2pPr marL="2087618" indent="0">
              <a:buNone/>
              <a:defRPr sz="8200">
                <a:solidFill>
                  <a:schemeClr val="tx1">
                    <a:tint val="75000"/>
                  </a:schemeClr>
                </a:solidFill>
              </a:defRPr>
            </a:lvl2pPr>
            <a:lvl3pPr marL="4175235" indent="0">
              <a:buNone/>
              <a:defRPr sz="7300">
                <a:solidFill>
                  <a:schemeClr val="tx1">
                    <a:tint val="75000"/>
                  </a:schemeClr>
                </a:solidFill>
              </a:defRPr>
            </a:lvl3pPr>
            <a:lvl4pPr marL="6262854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4pPr>
            <a:lvl5pPr marL="8350471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5pPr>
            <a:lvl6pPr marL="10438089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6pPr>
            <a:lvl7pPr marL="12525706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7pPr>
            <a:lvl8pPr marL="14613324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8pPr>
            <a:lvl9pPr marL="16700942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37D7F23F-13C9-1941-99C1-2A225464E5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97CB76-C680-EF4B-8C53-18E2AB0A9625}" type="datetimeFigureOut">
              <a:rPr lang="en-US"/>
              <a:pPr>
                <a:defRPr/>
              </a:pPr>
              <a:t>8/16/2019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DF0203CF-CAAC-5E4B-8A83-F3A1A19D9F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7AE7DCCF-970E-1045-9B58-B7CB274F44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D6A8057-CD29-1E4B-BEA4-5464FF5CF21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761253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450593" y="63918308"/>
            <a:ext cx="48792499" cy="180796354"/>
          </a:xfrm>
        </p:spPr>
        <p:txBody>
          <a:bodyPr/>
          <a:lstStyle>
            <a:lvl1pPr>
              <a:defRPr sz="12800"/>
            </a:lvl1pPr>
            <a:lvl2pPr>
              <a:defRPr sz="10900"/>
            </a:lvl2pPr>
            <a:lvl3pPr>
              <a:defRPr sz="9100"/>
            </a:lvl3pPr>
            <a:lvl4pPr>
              <a:defRPr sz="8200"/>
            </a:lvl4pPr>
            <a:lvl5pPr>
              <a:defRPr sz="8200"/>
            </a:lvl5pPr>
            <a:lvl6pPr>
              <a:defRPr sz="8200"/>
            </a:lvl6pPr>
            <a:lvl7pPr>
              <a:defRPr sz="8200"/>
            </a:lvl7pPr>
            <a:lvl8pPr>
              <a:defRPr sz="8200"/>
            </a:lvl8pPr>
            <a:lvl9pPr>
              <a:defRPr sz="8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747681" y="63918308"/>
            <a:ext cx="48792502" cy="180796354"/>
          </a:xfrm>
        </p:spPr>
        <p:txBody>
          <a:bodyPr/>
          <a:lstStyle>
            <a:lvl1pPr>
              <a:defRPr sz="12800"/>
            </a:lvl1pPr>
            <a:lvl2pPr>
              <a:defRPr sz="10900"/>
            </a:lvl2pPr>
            <a:lvl3pPr>
              <a:defRPr sz="9100"/>
            </a:lvl3pPr>
            <a:lvl4pPr>
              <a:defRPr sz="8200"/>
            </a:lvl4pPr>
            <a:lvl5pPr>
              <a:defRPr sz="8200"/>
            </a:lvl5pPr>
            <a:lvl6pPr>
              <a:defRPr sz="8200"/>
            </a:lvl6pPr>
            <a:lvl7pPr>
              <a:defRPr sz="8200"/>
            </a:lvl7pPr>
            <a:lvl8pPr>
              <a:defRPr sz="8200"/>
            </a:lvl8pPr>
            <a:lvl9pPr>
              <a:defRPr sz="8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="" xmlns:a16="http://schemas.microsoft.com/office/drawing/2014/main" id="{E242C415-0287-3545-917F-8E48FBB43F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849DEA-FFAD-C046-9D69-7B4260C0F1F5}" type="datetimeFigureOut">
              <a:rPr lang="en-US"/>
              <a:pPr>
                <a:defRPr/>
              </a:pPr>
              <a:t>8/16/2019</a:t>
            </a:fld>
            <a:endParaRPr 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="" xmlns:a16="http://schemas.microsoft.com/office/drawing/2014/main" id="{2C6FEA20-893B-AC44-8063-1AAFB3B29E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Slide Number Placeholder 5">
            <a:extLst>
              <a:ext uri="{FF2B5EF4-FFF2-40B4-BE49-F238E27FC236}">
                <a16:creationId xmlns="" xmlns:a16="http://schemas.microsoft.com/office/drawing/2014/main" id="{4547E2BD-1E10-6D4F-A94A-DB61E6875F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A816955-6DFD-4B49-AD3A-26415538443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989262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13761" y="1714135"/>
            <a:ext cx="27247693" cy="7133961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13761" y="9581309"/>
            <a:ext cx="13376810" cy="3993033"/>
          </a:xfrm>
        </p:spPr>
        <p:txBody>
          <a:bodyPr anchor="b"/>
          <a:lstStyle>
            <a:lvl1pPr marL="0" indent="0">
              <a:buNone/>
              <a:defRPr sz="10900" b="1"/>
            </a:lvl1pPr>
            <a:lvl2pPr marL="2087618" indent="0">
              <a:buNone/>
              <a:defRPr sz="9100" b="1"/>
            </a:lvl2pPr>
            <a:lvl3pPr marL="4175235" indent="0">
              <a:buNone/>
              <a:defRPr sz="8200" b="1"/>
            </a:lvl3pPr>
            <a:lvl4pPr marL="6262854" indent="0">
              <a:buNone/>
              <a:defRPr sz="7300" b="1"/>
            </a:lvl4pPr>
            <a:lvl5pPr marL="8350471" indent="0">
              <a:buNone/>
              <a:defRPr sz="7300" b="1"/>
            </a:lvl5pPr>
            <a:lvl6pPr marL="10438089" indent="0">
              <a:buNone/>
              <a:defRPr sz="7300" b="1"/>
            </a:lvl6pPr>
            <a:lvl7pPr marL="12525706" indent="0">
              <a:buNone/>
              <a:defRPr sz="7300" b="1"/>
            </a:lvl7pPr>
            <a:lvl8pPr marL="14613324" indent="0">
              <a:buNone/>
              <a:defRPr sz="7300" b="1"/>
            </a:lvl8pPr>
            <a:lvl9pPr marL="16700942" indent="0">
              <a:buNone/>
              <a:defRPr sz="73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13761" y="13574342"/>
            <a:ext cx="13376810" cy="24661708"/>
          </a:xfrm>
        </p:spPr>
        <p:txBody>
          <a:bodyPr/>
          <a:lstStyle>
            <a:lvl1pPr>
              <a:defRPr sz="10900"/>
            </a:lvl1pPr>
            <a:lvl2pPr>
              <a:defRPr sz="9100"/>
            </a:lvl2pPr>
            <a:lvl3pPr>
              <a:defRPr sz="8200"/>
            </a:lvl3pPr>
            <a:lvl4pPr>
              <a:defRPr sz="7300"/>
            </a:lvl4pPr>
            <a:lvl5pPr>
              <a:defRPr sz="7300"/>
            </a:lvl5pPr>
            <a:lvl6pPr>
              <a:defRPr sz="7300"/>
            </a:lvl6pPr>
            <a:lvl7pPr>
              <a:defRPr sz="7300"/>
            </a:lvl7pPr>
            <a:lvl8pPr>
              <a:defRPr sz="7300"/>
            </a:lvl8pPr>
            <a:lvl9pPr>
              <a:defRPr sz="73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5379389" y="9581309"/>
            <a:ext cx="13382066" cy="3993033"/>
          </a:xfrm>
        </p:spPr>
        <p:txBody>
          <a:bodyPr anchor="b"/>
          <a:lstStyle>
            <a:lvl1pPr marL="0" indent="0">
              <a:buNone/>
              <a:defRPr sz="10900" b="1"/>
            </a:lvl1pPr>
            <a:lvl2pPr marL="2087618" indent="0">
              <a:buNone/>
              <a:defRPr sz="9100" b="1"/>
            </a:lvl2pPr>
            <a:lvl3pPr marL="4175235" indent="0">
              <a:buNone/>
              <a:defRPr sz="8200" b="1"/>
            </a:lvl3pPr>
            <a:lvl4pPr marL="6262854" indent="0">
              <a:buNone/>
              <a:defRPr sz="7300" b="1"/>
            </a:lvl4pPr>
            <a:lvl5pPr marL="8350471" indent="0">
              <a:buNone/>
              <a:defRPr sz="7300" b="1"/>
            </a:lvl5pPr>
            <a:lvl6pPr marL="10438089" indent="0">
              <a:buNone/>
              <a:defRPr sz="7300" b="1"/>
            </a:lvl6pPr>
            <a:lvl7pPr marL="12525706" indent="0">
              <a:buNone/>
              <a:defRPr sz="7300" b="1"/>
            </a:lvl7pPr>
            <a:lvl8pPr marL="14613324" indent="0">
              <a:buNone/>
              <a:defRPr sz="7300" b="1"/>
            </a:lvl8pPr>
            <a:lvl9pPr marL="16700942" indent="0">
              <a:buNone/>
              <a:defRPr sz="73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5379389" y="13574342"/>
            <a:ext cx="13382066" cy="24661708"/>
          </a:xfrm>
        </p:spPr>
        <p:txBody>
          <a:bodyPr/>
          <a:lstStyle>
            <a:lvl1pPr>
              <a:defRPr sz="10900"/>
            </a:lvl1pPr>
            <a:lvl2pPr>
              <a:defRPr sz="9100"/>
            </a:lvl2pPr>
            <a:lvl3pPr>
              <a:defRPr sz="8200"/>
            </a:lvl3pPr>
            <a:lvl4pPr>
              <a:defRPr sz="7300"/>
            </a:lvl4pPr>
            <a:lvl5pPr>
              <a:defRPr sz="7300"/>
            </a:lvl5pPr>
            <a:lvl6pPr>
              <a:defRPr sz="7300"/>
            </a:lvl6pPr>
            <a:lvl7pPr>
              <a:defRPr sz="7300"/>
            </a:lvl7pPr>
            <a:lvl8pPr>
              <a:defRPr sz="7300"/>
            </a:lvl8pPr>
            <a:lvl9pPr>
              <a:defRPr sz="73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>
            <a:extLst>
              <a:ext uri="{FF2B5EF4-FFF2-40B4-BE49-F238E27FC236}">
                <a16:creationId xmlns="" xmlns:a16="http://schemas.microsoft.com/office/drawing/2014/main" id="{04151EC1-BE64-5149-9280-3612C4F509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625563-019A-6841-99D3-7951C34D7371}" type="datetimeFigureOut">
              <a:rPr lang="en-US"/>
              <a:pPr>
                <a:defRPr/>
              </a:pPr>
              <a:t>8/16/2019</a:t>
            </a:fld>
            <a:endParaRPr lang="en-US"/>
          </a:p>
        </p:txBody>
      </p:sp>
      <p:sp>
        <p:nvSpPr>
          <p:cNvPr id="8" name="Footer Placeholder 4">
            <a:extLst>
              <a:ext uri="{FF2B5EF4-FFF2-40B4-BE49-F238E27FC236}">
                <a16:creationId xmlns="" xmlns:a16="http://schemas.microsoft.com/office/drawing/2014/main" id="{25EBE217-0F76-F147-8BDE-1FEC91DC1E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9" name="Slide Number Placeholder 5">
            <a:extLst>
              <a:ext uri="{FF2B5EF4-FFF2-40B4-BE49-F238E27FC236}">
                <a16:creationId xmlns="" xmlns:a16="http://schemas.microsoft.com/office/drawing/2014/main" id="{581955FD-0C9D-644C-8F74-6D430C2601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2AD294-DC75-9749-82D3-58F83AF5E76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905325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3">
            <a:extLst>
              <a:ext uri="{FF2B5EF4-FFF2-40B4-BE49-F238E27FC236}">
                <a16:creationId xmlns="" xmlns:a16="http://schemas.microsoft.com/office/drawing/2014/main" id="{C0D6241A-0462-B645-BD17-2B9113A11B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D288BC-7D51-A94C-B613-ABA24656F2B3}" type="datetimeFigureOut">
              <a:rPr lang="en-US"/>
              <a:pPr>
                <a:defRPr/>
              </a:pPr>
              <a:t>8/16/2019</a:t>
            </a:fld>
            <a:endParaRPr lang="en-US"/>
          </a:p>
        </p:txBody>
      </p:sp>
      <p:sp>
        <p:nvSpPr>
          <p:cNvPr id="4" name="Footer Placeholder 4">
            <a:extLst>
              <a:ext uri="{FF2B5EF4-FFF2-40B4-BE49-F238E27FC236}">
                <a16:creationId xmlns="" xmlns:a16="http://schemas.microsoft.com/office/drawing/2014/main" id="{D9DDBE4C-625E-574D-8EFC-7195737C47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Slide Number Placeholder 5">
            <a:extLst>
              <a:ext uri="{FF2B5EF4-FFF2-40B4-BE49-F238E27FC236}">
                <a16:creationId xmlns="" xmlns:a16="http://schemas.microsoft.com/office/drawing/2014/main" id="{98C09BD9-689D-9C4F-9D15-4C6A5B5BC7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B37104B-94A3-8146-8271-DBA42BFD4C8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614868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="" xmlns:a16="http://schemas.microsoft.com/office/drawing/2014/main" id="{2655DBEF-9B21-114D-9935-076FCA1FEF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2E0E42-8DDB-6240-9C56-EF3ED40F2F66}" type="datetimeFigureOut">
              <a:rPr lang="en-US"/>
              <a:pPr>
                <a:defRPr/>
              </a:pPr>
              <a:t>8/16/2019</a:t>
            </a:fld>
            <a:endParaRPr lang="en-US"/>
          </a:p>
        </p:txBody>
      </p:sp>
      <p:sp>
        <p:nvSpPr>
          <p:cNvPr id="3" name="Footer Placeholder 4">
            <a:extLst>
              <a:ext uri="{FF2B5EF4-FFF2-40B4-BE49-F238E27FC236}">
                <a16:creationId xmlns="" xmlns:a16="http://schemas.microsoft.com/office/drawing/2014/main" id="{C224101C-D068-8843-98AC-E267A999AE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4" name="Slide Number Placeholder 5">
            <a:extLst>
              <a:ext uri="{FF2B5EF4-FFF2-40B4-BE49-F238E27FC236}">
                <a16:creationId xmlns="" xmlns:a16="http://schemas.microsoft.com/office/drawing/2014/main" id="{C0138860-1526-DA46-A245-119ECF1072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FEC682C-8DAA-F24C-A074-0B9195437E8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810880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13765" y="1704224"/>
            <a:ext cx="9960337" cy="7252860"/>
          </a:xfrm>
        </p:spPr>
        <p:txBody>
          <a:bodyPr anchor="b"/>
          <a:lstStyle>
            <a:lvl1pPr algn="l">
              <a:defRPr sz="91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836767" y="1704229"/>
            <a:ext cx="16924685" cy="36531826"/>
          </a:xfrm>
        </p:spPr>
        <p:txBody>
          <a:bodyPr/>
          <a:lstStyle>
            <a:lvl1pPr>
              <a:defRPr sz="14700"/>
            </a:lvl1pPr>
            <a:lvl2pPr>
              <a:defRPr sz="12800"/>
            </a:lvl2pPr>
            <a:lvl3pPr>
              <a:defRPr sz="10900"/>
            </a:lvl3pPr>
            <a:lvl4pPr>
              <a:defRPr sz="9100"/>
            </a:lvl4pPr>
            <a:lvl5pPr>
              <a:defRPr sz="9100"/>
            </a:lvl5pPr>
            <a:lvl6pPr>
              <a:defRPr sz="9100"/>
            </a:lvl6pPr>
            <a:lvl7pPr>
              <a:defRPr sz="9100"/>
            </a:lvl7pPr>
            <a:lvl8pPr>
              <a:defRPr sz="9100"/>
            </a:lvl8pPr>
            <a:lvl9pPr>
              <a:defRPr sz="9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13765" y="8957089"/>
            <a:ext cx="9960337" cy="29278966"/>
          </a:xfrm>
        </p:spPr>
        <p:txBody>
          <a:bodyPr/>
          <a:lstStyle>
            <a:lvl1pPr marL="0" indent="0">
              <a:buNone/>
              <a:defRPr sz="6400"/>
            </a:lvl1pPr>
            <a:lvl2pPr marL="2087618" indent="0">
              <a:buNone/>
              <a:defRPr sz="5500"/>
            </a:lvl2pPr>
            <a:lvl3pPr marL="4175235" indent="0">
              <a:buNone/>
              <a:defRPr sz="4600"/>
            </a:lvl3pPr>
            <a:lvl4pPr marL="6262854" indent="0">
              <a:buNone/>
              <a:defRPr sz="4100"/>
            </a:lvl4pPr>
            <a:lvl5pPr marL="8350471" indent="0">
              <a:buNone/>
              <a:defRPr sz="4100"/>
            </a:lvl5pPr>
            <a:lvl6pPr marL="10438089" indent="0">
              <a:buNone/>
              <a:defRPr sz="4100"/>
            </a:lvl6pPr>
            <a:lvl7pPr marL="12525706" indent="0">
              <a:buNone/>
              <a:defRPr sz="4100"/>
            </a:lvl7pPr>
            <a:lvl8pPr marL="14613324" indent="0">
              <a:buNone/>
              <a:defRPr sz="4100"/>
            </a:lvl8pPr>
            <a:lvl9pPr marL="16700942" indent="0">
              <a:buNone/>
              <a:defRPr sz="41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="" xmlns:a16="http://schemas.microsoft.com/office/drawing/2014/main" id="{34E1E29B-1441-8D4B-8F63-B01872E154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DF9DC9-BFA0-0F40-BE23-3928968778D9}" type="datetimeFigureOut">
              <a:rPr lang="en-US"/>
              <a:pPr>
                <a:defRPr/>
              </a:pPr>
              <a:t>8/16/2019</a:t>
            </a:fld>
            <a:endParaRPr 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="" xmlns:a16="http://schemas.microsoft.com/office/drawing/2014/main" id="{12508D43-4FEA-5742-A3DF-0DA41F6E02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Slide Number Placeholder 5">
            <a:extLst>
              <a:ext uri="{FF2B5EF4-FFF2-40B4-BE49-F238E27FC236}">
                <a16:creationId xmlns="" xmlns:a16="http://schemas.microsoft.com/office/drawing/2014/main" id="{FC012734-AFD8-BD49-BAC9-4CF9C0B63A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81B3A7-DBCB-B945-8E99-3BA692F065B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259230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34154" y="29962637"/>
            <a:ext cx="18165128" cy="3537258"/>
          </a:xfrm>
        </p:spPr>
        <p:txBody>
          <a:bodyPr anchor="b"/>
          <a:lstStyle>
            <a:lvl1pPr algn="l">
              <a:defRPr sz="91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934154" y="3824597"/>
            <a:ext cx="18165128" cy="25682258"/>
          </a:xfrm>
        </p:spPr>
        <p:txBody>
          <a:bodyPr rtlCol="0">
            <a:normAutofit/>
          </a:bodyPr>
          <a:lstStyle>
            <a:lvl1pPr marL="0" indent="0">
              <a:buNone/>
              <a:defRPr sz="14700"/>
            </a:lvl1pPr>
            <a:lvl2pPr marL="2087618" indent="0">
              <a:buNone/>
              <a:defRPr sz="12800"/>
            </a:lvl2pPr>
            <a:lvl3pPr marL="4175235" indent="0">
              <a:buNone/>
              <a:defRPr sz="10900"/>
            </a:lvl3pPr>
            <a:lvl4pPr marL="6262854" indent="0">
              <a:buNone/>
              <a:defRPr sz="9100"/>
            </a:lvl4pPr>
            <a:lvl5pPr marL="8350471" indent="0">
              <a:buNone/>
              <a:defRPr sz="9100"/>
            </a:lvl5pPr>
            <a:lvl6pPr marL="10438089" indent="0">
              <a:buNone/>
              <a:defRPr sz="9100"/>
            </a:lvl6pPr>
            <a:lvl7pPr marL="12525706" indent="0">
              <a:buNone/>
              <a:defRPr sz="9100"/>
            </a:lvl7pPr>
            <a:lvl8pPr marL="14613324" indent="0">
              <a:buNone/>
              <a:defRPr sz="9100"/>
            </a:lvl8pPr>
            <a:lvl9pPr marL="16700942" indent="0">
              <a:buNone/>
              <a:defRPr sz="91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34154" y="33499895"/>
            <a:ext cx="18165128" cy="5023494"/>
          </a:xfrm>
        </p:spPr>
        <p:txBody>
          <a:bodyPr/>
          <a:lstStyle>
            <a:lvl1pPr marL="0" indent="0">
              <a:buNone/>
              <a:defRPr sz="6400"/>
            </a:lvl1pPr>
            <a:lvl2pPr marL="2087618" indent="0">
              <a:buNone/>
              <a:defRPr sz="5500"/>
            </a:lvl2pPr>
            <a:lvl3pPr marL="4175235" indent="0">
              <a:buNone/>
              <a:defRPr sz="4600"/>
            </a:lvl3pPr>
            <a:lvl4pPr marL="6262854" indent="0">
              <a:buNone/>
              <a:defRPr sz="4100"/>
            </a:lvl4pPr>
            <a:lvl5pPr marL="8350471" indent="0">
              <a:buNone/>
              <a:defRPr sz="4100"/>
            </a:lvl5pPr>
            <a:lvl6pPr marL="10438089" indent="0">
              <a:buNone/>
              <a:defRPr sz="4100"/>
            </a:lvl6pPr>
            <a:lvl7pPr marL="12525706" indent="0">
              <a:buNone/>
              <a:defRPr sz="4100"/>
            </a:lvl7pPr>
            <a:lvl8pPr marL="14613324" indent="0">
              <a:buNone/>
              <a:defRPr sz="4100"/>
            </a:lvl8pPr>
            <a:lvl9pPr marL="16700942" indent="0">
              <a:buNone/>
              <a:defRPr sz="41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="" xmlns:a16="http://schemas.microsoft.com/office/drawing/2014/main" id="{B5248483-6921-C748-BE99-BFE6367031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30FEEB-100B-C54D-BA04-8B080773EA07}" type="datetimeFigureOut">
              <a:rPr lang="en-US"/>
              <a:pPr>
                <a:defRPr/>
              </a:pPr>
              <a:t>8/16/2019</a:t>
            </a:fld>
            <a:endParaRPr 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="" xmlns:a16="http://schemas.microsoft.com/office/drawing/2014/main" id="{9B17C9A2-8AC0-C746-BE63-EFC41FB589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Slide Number Placeholder 5">
            <a:extLst>
              <a:ext uri="{FF2B5EF4-FFF2-40B4-BE49-F238E27FC236}">
                <a16:creationId xmlns="" xmlns:a16="http://schemas.microsoft.com/office/drawing/2014/main" id="{88998E21-231F-1B43-A227-24B3E1408A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3C68C14-DF4B-B442-AAED-26A405B7FDA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308034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="" xmlns:a16="http://schemas.microsoft.com/office/drawing/2014/main" id="{D5A080F1-A825-924A-8770-3F5633C0F257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1514475" y="1714500"/>
            <a:ext cx="27246263" cy="7132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417524" tIns="208762" rIns="417524" bIns="208762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nl-NL"/>
              <a:t>Click to edit Master title style</a:t>
            </a:r>
          </a:p>
        </p:txBody>
      </p:sp>
      <p:sp>
        <p:nvSpPr>
          <p:cNvPr id="1027" name="Text Placeholder 2">
            <a:extLst>
              <a:ext uri="{FF2B5EF4-FFF2-40B4-BE49-F238E27FC236}">
                <a16:creationId xmlns="" xmlns:a16="http://schemas.microsoft.com/office/drawing/2014/main" id="{5DFDB9A6-B404-AF4F-812F-FC11C295BEE0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1514475" y="9986963"/>
            <a:ext cx="27246263" cy="28249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417524" tIns="208762" rIns="417524" bIns="20876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nl-NL"/>
              <a:t>Click to edit Master text styles</a:t>
            </a:r>
          </a:p>
          <a:p>
            <a:pPr lvl="1"/>
            <a:r>
              <a:rPr lang="en-US" altLang="nl-NL"/>
              <a:t>Second level</a:t>
            </a:r>
          </a:p>
          <a:p>
            <a:pPr lvl="2"/>
            <a:r>
              <a:rPr lang="en-US" altLang="nl-NL"/>
              <a:t>Third level</a:t>
            </a:r>
          </a:p>
          <a:p>
            <a:pPr lvl="3"/>
            <a:r>
              <a:rPr lang="en-US" altLang="nl-NL"/>
              <a:t>Fourth level</a:t>
            </a:r>
          </a:p>
          <a:p>
            <a:pPr lvl="4"/>
            <a:r>
              <a:rPr lang="en-US" altLang="nl-NL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FC79B495-FB04-574F-8865-42235E9AB91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514475" y="39673213"/>
            <a:ext cx="7062788" cy="2279650"/>
          </a:xfrm>
          <a:prstGeom prst="rect">
            <a:avLst/>
          </a:prstGeom>
        </p:spPr>
        <p:txBody>
          <a:bodyPr vert="horz" wrap="square" lIns="417524" tIns="208762" rIns="417524" bIns="208762" numCol="1" anchor="ctr" anchorCtr="0" compatLnSpc="1">
            <a:prstTxWarp prst="textNoShape">
              <a:avLst/>
            </a:prstTxWarp>
          </a:bodyPr>
          <a:lstStyle>
            <a:lvl1pPr defTabSz="4172813">
              <a:defRPr sz="55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fld id="{9AE235B9-E920-1C43-8DC3-2CFE87C5C0E7}" type="datetimeFigureOut">
              <a:rPr lang="en-US"/>
              <a:pPr>
                <a:defRPr/>
              </a:pPr>
              <a:t>8/16/2019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2075C5AF-16E8-C442-ABD0-D4CDF494149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44150" y="39673213"/>
            <a:ext cx="9586913" cy="2279650"/>
          </a:xfrm>
          <a:prstGeom prst="rect">
            <a:avLst/>
          </a:prstGeom>
        </p:spPr>
        <p:txBody>
          <a:bodyPr vert="horz" wrap="square" lIns="417524" tIns="208762" rIns="417524" bIns="208762" numCol="1" anchor="ctr" anchorCtr="0" compatLnSpc="1">
            <a:prstTxWarp prst="textNoShape">
              <a:avLst/>
            </a:prstTxWarp>
          </a:bodyPr>
          <a:lstStyle>
            <a:lvl1pPr algn="ctr" defTabSz="4172813">
              <a:defRPr sz="5500">
                <a:solidFill>
                  <a:srgbClr val="898989"/>
                </a:solidFill>
                <a:latin typeface="Calibri" pitchFamily="34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E4531783-9C42-A248-B2DC-D29210012E1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21697950" y="39673213"/>
            <a:ext cx="7062788" cy="2279650"/>
          </a:xfrm>
          <a:prstGeom prst="rect">
            <a:avLst/>
          </a:prstGeom>
        </p:spPr>
        <p:txBody>
          <a:bodyPr vert="horz" wrap="square" lIns="417524" tIns="208762" rIns="417524" bIns="208762" numCol="1" anchor="ctr" anchorCtr="0" compatLnSpc="1">
            <a:prstTxWarp prst="textNoShape">
              <a:avLst/>
            </a:prstTxWarp>
          </a:bodyPr>
          <a:lstStyle>
            <a:lvl1pPr algn="r" defTabSz="4171950">
              <a:defRPr sz="55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fld id="{C7A03B85-5E63-7F41-86BE-B6DD6CB34CEF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170363" rtl="0" eaLnBrk="0" fontAlgn="base" hangingPunct="0">
        <a:spcBef>
          <a:spcPct val="0"/>
        </a:spcBef>
        <a:spcAft>
          <a:spcPct val="0"/>
        </a:spcAft>
        <a:defRPr sz="20100" kern="1200">
          <a:solidFill>
            <a:schemeClr val="tx1"/>
          </a:solidFill>
          <a:latin typeface="+mj-lt"/>
          <a:ea typeface="ＭＳ Ｐゴシック" charset="0"/>
          <a:cs typeface="+mj-cs"/>
        </a:defRPr>
      </a:lvl1pPr>
      <a:lvl2pPr algn="ctr" defTabSz="4170363" rtl="0" eaLnBrk="0" fontAlgn="base" hangingPunct="0">
        <a:spcBef>
          <a:spcPct val="0"/>
        </a:spcBef>
        <a:spcAft>
          <a:spcPct val="0"/>
        </a:spcAft>
        <a:defRPr sz="20100">
          <a:solidFill>
            <a:schemeClr val="tx1"/>
          </a:solidFill>
          <a:latin typeface="Calibri" pitchFamily="34" charset="0"/>
          <a:ea typeface="ＭＳ Ｐゴシック" charset="0"/>
        </a:defRPr>
      </a:lvl2pPr>
      <a:lvl3pPr algn="ctr" defTabSz="4170363" rtl="0" eaLnBrk="0" fontAlgn="base" hangingPunct="0">
        <a:spcBef>
          <a:spcPct val="0"/>
        </a:spcBef>
        <a:spcAft>
          <a:spcPct val="0"/>
        </a:spcAft>
        <a:defRPr sz="20100">
          <a:solidFill>
            <a:schemeClr val="tx1"/>
          </a:solidFill>
          <a:latin typeface="Calibri" pitchFamily="34" charset="0"/>
          <a:ea typeface="ＭＳ Ｐゴシック" charset="0"/>
        </a:defRPr>
      </a:lvl3pPr>
      <a:lvl4pPr algn="ctr" defTabSz="4170363" rtl="0" eaLnBrk="0" fontAlgn="base" hangingPunct="0">
        <a:spcBef>
          <a:spcPct val="0"/>
        </a:spcBef>
        <a:spcAft>
          <a:spcPct val="0"/>
        </a:spcAft>
        <a:defRPr sz="20100">
          <a:solidFill>
            <a:schemeClr val="tx1"/>
          </a:solidFill>
          <a:latin typeface="Calibri" pitchFamily="34" charset="0"/>
          <a:ea typeface="ＭＳ Ｐゴシック" charset="0"/>
        </a:defRPr>
      </a:lvl4pPr>
      <a:lvl5pPr algn="ctr" defTabSz="4170363" rtl="0" eaLnBrk="0" fontAlgn="base" hangingPunct="0">
        <a:spcBef>
          <a:spcPct val="0"/>
        </a:spcBef>
        <a:spcAft>
          <a:spcPct val="0"/>
        </a:spcAft>
        <a:defRPr sz="20100">
          <a:solidFill>
            <a:schemeClr val="tx1"/>
          </a:solidFill>
          <a:latin typeface="Calibri" pitchFamily="34" charset="0"/>
          <a:ea typeface="ＭＳ Ｐゴシック" charset="0"/>
        </a:defRPr>
      </a:lvl5pPr>
      <a:lvl6pPr marL="434920" algn="ctr" defTabSz="4174027" rtl="0" fontAlgn="base">
        <a:spcBef>
          <a:spcPct val="0"/>
        </a:spcBef>
        <a:spcAft>
          <a:spcPct val="0"/>
        </a:spcAft>
        <a:defRPr sz="20100">
          <a:solidFill>
            <a:schemeClr val="tx1"/>
          </a:solidFill>
          <a:latin typeface="Calibri" pitchFamily="34" charset="0"/>
        </a:defRPr>
      </a:lvl6pPr>
      <a:lvl7pPr marL="869842" algn="ctr" defTabSz="4174027" rtl="0" fontAlgn="base">
        <a:spcBef>
          <a:spcPct val="0"/>
        </a:spcBef>
        <a:spcAft>
          <a:spcPct val="0"/>
        </a:spcAft>
        <a:defRPr sz="20100">
          <a:solidFill>
            <a:schemeClr val="tx1"/>
          </a:solidFill>
          <a:latin typeface="Calibri" pitchFamily="34" charset="0"/>
        </a:defRPr>
      </a:lvl7pPr>
      <a:lvl8pPr marL="1304760" algn="ctr" defTabSz="4174027" rtl="0" fontAlgn="base">
        <a:spcBef>
          <a:spcPct val="0"/>
        </a:spcBef>
        <a:spcAft>
          <a:spcPct val="0"/>
        </a:spcAft>
        <a:defRPr sz="20100">
          <a:solidFill>
            <a:schemeClr val="tx1"/>
          </a:solidFill>
          <a:latin typeface="Calibri" pitchFamily="34" charset="0"/>
        </a:defRPr>
      </a:lvl8pPr>
      <a:lvl9pPr marL="1739681" algn="ctr" defTabSz="4174027" rtl="0" fontAlgn="base">
        <a:spcBef>
          <a:spcPct val="0"/>
        </a:spcBef>
        <a:spcAft>
          <a:spcPct val="0"/>
        </a:spcAft>
        <a:defRPr sz="20100">
          <a:solidFill>
            <a:schemeClr val="tx1"/>
          </a:solidFill>
          <a:latin typeface="Calibri" pitchFamily="34" charset="0"/>
        </a:defRPr>
      </a:lvl9pPr>
    </p:titleStyle>
    <p:bodyStyle>
      <a:lvl1pPr marL="1562100" indent="-1562100" algn="l" defTabSz="4170363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14700" kern="1200">
          <a:solidFill>
            <a:schemeClr val="tx1"/>
          </a:solidFill>
          <a:latin typeface="+mn-lt"/>
          <a:ea typeface="ＭＳ Ｐゴシック" charset="0"/>
          <a:cs typeface="+mn-cs"/>
        </a:defRPr>
      </a:lvl1pPr>
      <a:lvl2pPr marL="3387725" indent="-1303338" algn="l" defTabSz="4170363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2800" kern="1200">
          <a:solidFill>
            <a:schemeClr val="tx1"/>
          </a:solidFill>
          <a:latin typeface="+mn-lt"/>
          <a:ea typeface="ＭＳ Ｐゴシック" charset="0"/>
          <a:cs typeface="+mn-cs"/>
        </a:defRPr>
      </a:lvl2pPr>
      <a:lvl3pPr marL="5218113" indent="-1041400" algn="l" defTabSz="4170363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10900" kern="1200">
          <a:solidFill>
            <a:schemeClr val="tx1"/>
          </a:solidFill>
          <a:latin typeface="+mn-lt"/>
          <a:ea typeface="ＭＳ Ｐゴシック" charset="0"/>
          <a:cs typeface="+mn-cs"/>
        </a:defRPr>
      </a:lvl3pPr>
      <a:lvl4pPr marL="7304088" indent="-1041400" algn="l" defTabSz="4170363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9100" kern="1200">
          <a:solidFill>
            <a:schemeClr val="tx1"/>
          </a:solidFill>
          <a:latin typeface="+mn-lt"/>
          <a:ea typeface="ＭＳ Ｐゴシック" charset="0"/>
          <a:cs typeface="+mn-cs"/>
        </a:defRPr>
      </a:lvl4pPr>
      <a:lvl5pPr marL="9390063" indent="-1041400" algn="l" defTabSz="4170363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9100" kern="1200">
          <a:solidFill>
            <a:schemeClr val="tx1"/>
          </a:solidFill>
          <a:latin typeface="+mn-lt"/>
          <a:ea typeface="ＭＳ Ｐゴシック" charset="0"/>
          <a:cs typeface="+mn-cs"/>
        </a:defRPr>
      </a:lvl5pPr>
      <a:lvl6pPr marL="11481897" indent="-1043809" algn="l" defTabSz="4175235" rtl="0" eaLnBrk="1" latinLnBrk="0" hangingPunct="1">
        <a:spcBef>
          <a:spcPct val="20000"/>
        </a:spcBef>
        <a:buFont typeface="Arial" pitchFamily="34" charset="0"/>
        <a:buChar char="•"/>
        <a:defRPr sz="9100" kern="1200">
          <a:solidFill>
            <a:schemeClr val="tx1"/>
          </a:solidFill>
          <a:latin typeface="+mn-lt"/>
          <a:ea typeface="+mn-ea"/>
          <a:cs typeface="+mn-cs"/>
        </a:defRPr>
      </a:lvl6pPr>
      <a:lvl7pPr marL="13569515" indent="-1043809" algn="l" defTabSz="4175235" rtl="0" eaLnBrk="1" latinLnBrk="0" hangingPunct="1">
        <a:spcBef>
          <a:spcPct val="20000"/>
        </a:spcBef>
        <a:buFont typeface="Arial" pitchFamily="34" charset="0"/>
        <a:buChar char="•"/>
        <a:defRPr sz="9100" kern="1200">
          <a:solidFill>
            <a:schemeClr val="tx1"/>
          </a:solidFill>
          <a:latin typeface="+mn-lt"/>
          <a:ea typeface="+mn-ea"/>
          <a:cs typeface="+mn-cs"/>
        </a:defRPr>
      </a:lvl7pPr>
      <a:lvl8pPr marL="15657134" indent="-1043809" algn="l" defTabSz="4175235" rtl="0" eaLnBrk="1" latinLnBrk="0" hangingPunct="1">
        <a:spcBef>
          <a:spcPct val="20000"/>
        </a:spcBef>
        <a:buFont typeface="Arial" pitchFamily="34" charset="0"/>
        <a:buChar char="•"/>
        <a:defRPr sz="9100" kern="1200">
          <a:solidFill>
            <a:schemeClr val="tx1"/>
          </a:solidFill>
          <a:latin typeface="+mn-lt"/>
          <a:ea typeface="+mn-ea"/>
          <a:cs typeface="+mn-cs"/>
        </a:defRPr>
      </a:lvl8pPr>
      <a:lvl9pPr marL="17744752" indent="-1043809" algn="l" defTabSz="4175235" rtl="0" eaLnBrk="1" latinLnBrk="0" hangingPunct="1">
        <a:spcBef>
          <a:spcPct val="20000"/>
        </a:spcBef>
        <a:buFont typeface="Arial" pitchFamily="34" charset="0"/>
        <a:buChar char="•"/>
        <a:defRPr sz="91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175235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1pPr>
      <a:lvl2pPr marL="2087618" algn="l" defTabSz="4175235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2pPr>
      <a:lvl3pPr marL="4175235" algn="l" defTabSz="4175235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3pPr>
      <a:lvl4pPr marL="6262854" algn="l" defTabSz="4175235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4pPr>
      <a:lvl5pPr marL="8350471" algn="l" defTabSz="4175235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5pPr>
      <a:lvl6pPr marL="10438089" algn="l" defTabSz="4175235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6pPr>
      <a:lvl7pPr marL="12525706" algn="l" defTabSz="4175235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7pPr>
      <a:lvl8pPr marL="14613324" algn="l" defTabSz="4175235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8pPr>
      <a:lvl9pPr marL="16700942" algn="l" defTabSz="4175235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17" Type="http://schemas.openxmlformats.org/officeDocument/2006/relationships/image" Target="../media/image15.pn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3.png"/><Relationship Id="rId15" Type="http://schemas.openxmlformats.org/officeDocument/2006/relationships/image" Target="../media/image13.png"/><Relationship Id="rId10" Type="http://schemas.openxmlformats.org/officeDocument/2006/relationships/image" Target="../media/image8.png"/><Relationship Id="rId4" Type="http://schemas.openxmlformats.org/officeDocument/2006/relationships/image" Target="../media/image2.png"/><Relationship Id="rId9" Type="http://schemas.openxmlformats.org/officeDocument/2006/relationships/image" Target="../media/image7.png"/><Relationship Id="rId1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8" name="그룹 107"/>
          <p:cNvGrpSpPr/>
          <p:nvPr/>
        </p:nvGrpSpPr>
        <p:grpSpPr>
          <a:xfrm>
            <a:off x="2084956" y="34349242"/>
            <a:ext cx="12337944" cy="6541853"/>
            <a:chOff x="2084956" y="33549142"/>
            <a:chExt cx="12337944" cy="6541853"/>
          </a:xfrm>
        </p:grpSpPr>
        <p:grpSp>
          <p:nvGrpSpPr>
            <p:cNvPr id="107" name="그룹 106"/>
            <p:cNvGrpSpPr/>
            <p:nvPr/>
          </p:nvGrpSpPr>
          <p:grpSpPr>
            <a:xfrm>
              <a:off x="2084956" y="33549142"/>
              <a:ext cx="12337944" cy="5734992"/>
              <a:chOff x="2084956" y="33549142"/>
              <a:chExt cx="12337944" cy="5734992"/>
            </a:xfrm>
          </p:grpSpPr>
          <p:pic>
            <p:nvPicPr>
              <p:cNvPr id="44" name="그림 43"/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138447" y="33549142"/>
                <a:ext cx="6284453" cy="5734992"/>
              </a:xfrm>
              <a:prstGeom prst="rect">
                <a:avLst/>
              </a:prstGeom>
            </p:spPr>
          </p:pic>
          <p:pic>
            <p:nvPicPr>
              <p:cNvPr id="45" name="그림 44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084956" y="34596550"/>
                <a:ext cx="5365824" cy="4687583"/>
              </a:xfrm>
              <a:prstGeom prst="rect">
                <a:avLst/>
              </a:prstGeom>
            </p:spPr>
          </p:pic>
        </p:grpSp>
        <p:sp>
          <p:nvSpPr>
            <p:cNvPr id="90" name="TextBox 24">
              <a:extLst>
                <a:ext uri="{FF2B5EF4-FFF2-40B4-BE49-F238E27FC236}">
                  <a16:creationId xmlns="" xmlns:a16="http://schemas.microsoft.com/office/drawing/2014/main" id="{F1E4126A-6A40-9640-AEDD-8346A4AF0B0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491925" y="39449164"/>
              <a:ext cx="7081916" cy="6418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86984" tIns="43492" rIns="86984" bIns="43492">
              <a:spAutoFit/>
            </a:bodyPr>
            <a:lstStyle>
              <a:lvl1pPr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147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128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109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91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»"/>
                <a:defRPr sz="91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4170363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91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4170363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91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4170363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91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4170363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91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nl-NL" sz="3600" b="1">
                  <a:cs typeface="Calibri" panose="020F0502020204030204" pitchFamily="34" charset="0"/>
                </a:rPr>
                <a:t>Figure </a:t>
              </a:r>
              <a:r>
                <a:rPr lang="en-US" altLang="nl-NL" sz="3600" b="1" smtClean="0">
                  <a:cs typeface="Calibri" panose="020F0502020204030204" pitchFamily="34" charset="0"/>
                </a:rPr>
                <a:t>3</a:t>
              </a:r>
              <a:r>
                <a:rPr lang="en-US" altLang="nl-NL" sz="3600" smtClean="0">
                  <a:cs typeface="Calibri" panose="020F0502020204030204" pitchFamily="34" charset="0"/>
                </a:rPr>
                <a:t>. </a:t>
              </a:r>
              <a:r>
                <a:rPr lang="en-US" altLang="nl-NL" sz="3600" smtClean="0">
                  <a:cs typeface="Calibri" panose="020F0502020204030204" pitchFamily="34" charset="0"/>
                </a:rPr>
                <a:t>3D single layer </a:t>
              </a:r>
              <a:r>
                <a:rPr lang="en-US" altLang="nl-NL" sz="3600" smtClean="0">
                  <a:cs typeface="Calibri" panose="020F0502020204030204" pitchFamily="34" charset="0"/>
                </a:rPr>
                <a:t>model setup</a:t>
              </a:r>
              <a:endParaRPr lang="en-US" altLang="nl-NL" sz="3600" dirty="0">
                <a:cs typeface="Calibri" panose="020F0502020204030204" pitchFamily="34" charset="0"/>
              </a:endParaRPr>
            </a:p>
          </p:txBody>
        </p:sp>
      </p:grpSp>
      <p:sp>
        <p:nvSpPr>
          <p:cNvPr id="1027" name="TextBox 3">
            <a:extLst>
              <a:ext uri="{FF2B5EF4-FFF2-40B4-BE49-F238E27FC236}">
                <a16:creationId xmlns="" xmlns:a16="http://schemas.microsoft.com/office/drawing/2014/main" id="{EED9D940-F4FF-024E-B7AE-8FAE83C5C54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71627" y="1141557"/>
            <a:ext cx="27134789" cy="35349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6984" tIns="43492" rIns="86984" bIns="43492">
            <a:spAutoFit/>
          </a:bodyPr>
          <a:lstStyle/>
          <a:p>
            <a:pPr algn="ctr" defTabSz="4174027">
              <a:defRPr/>
            </a:pPr>
            <a:r>
              <a:rPr lang="en-US" sz="7200"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Buckling structure modeling of viscoelastic lithosphere </a:t>
            </a:r>
            <a:endParaRPr lang="en-US" sz="7200" smtClean="0"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  <a:p>
            <a:pPr algn="ctr" defTabSz="4174027">
              <a:defRPr/>
            </a:pPr>
            <a:r>
              <a:rPr lang="en-US" sz="7200" smtClean="0"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using </a:t>
            </a:r>
            <a:r>
              <a:rPr lang="en-US" sz="7200"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COMSOL Multiphysics®</a:t>
            </a:r>
            <a:endParaRPr lang="en-US" sz="2000" dirty="0"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  <a:p>
            <a:pPr algn="ctr" defTabSz="4387247" eaLnBrk="1" hangingPunct="1">
              <a:defRPr/>
            </a:pPr>
            <a:r>
              <a:rPr lang="en-US" sz="4000" smtClean="0">
                <a:latin typeface="Calibri" panose="020F0502020204030204" pitchFamily="34" charset="0"/>
                <a:cs typeface="Calibri" panose="020F0502020204030204" pitchFamily="34" charset="0"/>
              </a:rPr>
              <a:t>Seok-Hyeon Do</a:t>
            </a:r>
            <a:r>
              <a:rPr lang="en-US" sz="4000" baseline="30000" smtClean="0">
                <a:latin typeface="Calibri" panose="020F0502020204030204" pitchFamily="34" charset="0"/>
                <a:cs typeface="Calibri" panose="020F0502020204030204" pitchFamily="34" charset="0"/>
              </a:rPr>
              <a:t>1</a:t>
            </a:r>
            <a:r>
              <a:rPr lang="en-US" sz="4000"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US" altLang="ko-KR" sz="4000">
                <a:latin typeface="Calibri" panose="020F0502020204030204" pitchFamily="34" charset="0"/>
                <a:cs typeface="Calibri" panose="020F0502020204030204" pitchFamily="34" charset="0"/>
              </a:rPr>
              <a:t>Byung-Dal </a:t>
            </a:r>
            <a:r>
              <a:rPr lang="en-US" altLang="ko-KR" sz="4000" smtClean="0">
                <a:latin typeface="Calibri" panose="020F0502020204030204" pitchFamily="34" charset="0"/>
                <a:cs typeface="Calibri" panose="020F0502020204030204" pitchFamily="34" charset="0"/>
              </a:rPr>
              <a:t>So</a:t>
            </a:r>
            <a:r>
              <a:rPr lang="en-US" altLang="ko-KR" sz="4000" baseline="30000" smtClean="0">
                <a:latin typeface="Calibri" panose="020F0502020204030204" pitchFamily="34" charset="0"/>
                <a:cs typeface="Calibri" panose="020F0502020204030204" pitchFamily="34" charset="0"/>
              </a:rPr>
              <a:t>1</a:t>
            </a:r>
            <a:endParaRPr lang="en-US" sz="4000" baseline="3000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914276" indent="-914276" algn="ctr" defTabSz="4387247" eaLnBrk="1" hangingPunct="1">
              <a:defRPr/>
            </a:pPr>
            <a:r>
              <a:rPr lang="en-US" sz="4000">
                <a:latin typeface="Calibri" panose="020F0502020204030204" pitchFamily="34" charset="0"/>
                <a:cs typeface="Calibri" panose="020F0502020204030204" pitchFamily="34" charset="0"/>
              </a:rPr>
              <a:t>1. </a:t>
            </a:r>
            <a:r>
              <a:rPr lang="en-US" sz="4000" smtClean="0">
                <a:latin typeface="Calibri" panose="020F0502020204030204" pitchFamily="34" charset="0"/>
                <a:cs typeface="Calibri" panose="020F0502020204030204" pitchFamily="34" charset="0"/>
              </a:rPr>
              <a:t>D</a:t>
            </a:r>
            <a:r>
              <a:rPr lang="en-US" sz="4000" smtClean="0">
                <a:latin typeface="Calibri" panose="020F0502020204030204" pitchFamily="34" charset="0"/>
                <a:cs typeface="Calibri" panose="020F0502020204030204" pitchFamily="34" charset="0"/>
              </a:rPr>
              <a:t>epartment </a:t>
            </a:r>
            <a:r>
              <a:rPr lang="en-US" sz="4000">
                <a:latin typeface="Calibri" panose="020F0502020204030204" pitchFamily="34" charset="0"/>
                <a:cs typeface="Calibri" panose="020F0502020204030204" pitchFamily="34" charset="0"/>
              </a:rPr>
              <a:t>of </a:t>
            </a:r>
            <a:r>
              <a:rPr lang="en-US" sz="4000" smtClean="0">
                <a:latin typeface="Calibri" panose="020F0502020204030204" pitchFamily="34" charset="0"/>
                <a:cs typeface="Calibri" panose="020F0502020204030204" pitchFamily="34" charset="0"/>
              </a:rPr>
              <a:t>Geophysics</a:t>
            </a:r>
            <a:r>
              <a:rPr lang="en-US" sz="4000">
                <a:latin typeface="Calibri" panose="020F0502020204030204" pitchFamily="34" charset="0"/>
                <a:cs typeface="Calibri" panose="020F0502020204030204" pitchFamily="34" charset="0"/>
              </a:rPr>
              <a:t>, Kangwon National University, </a:t>
            </a:r>
            <a:r>
              <a:rPr lang="en-US" sz="4000" smtClean="0">
                <a:latin typeface="Calibri" panose="020F0502020204030204" pitchFamily="34" charset="0"/>
                <a:cs typeface="Calibri" panose="020F0502020204030204" pitchFamily="34" charset="0"/>
              </a:rPr>
              <a:t>Chuncheon</a:t>
            </a:r>
            <a:r>
              <a:rPr lang="en-US" sz="4000">
                <a:latin typeface="Calibri" panose="020F0502020204030204" pitchFamily="34" charset="0"/>
                <a:cs typeface="Calibri" panose="020F0502020204030204" pitchFamily="34" charset="0"/>
              </a:rPr>
              <a:t>, Gangwon-do 24341, South Korea </a:t>
            </a:r>
          </a:p>
        </p:txBody>
      </p:sp>
      <p:sp>
        <p:nvSpPr>
          <p:cNvPr id="2051" name="TextBox 6">
            <a:extLst>
              <a:ext uri="{FF2B5EF4-FFF2-40B4-BE49-F238E27FC236}">
                <a16:creationId xmlns="" xmlns:a16="http://schemas.microsoft.com/office/drawing/2014/main" id="{FFAA168A-D7A5-134D-961C-7DB57519DC1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14479" y="5848649"/>
            <a:ext cx="13017206" cy="89517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86984" tIns="43492" rIns="86984" bIns="43492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147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1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10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en-US" altLang="nl-NL" sz="4800" b="1" dirty="0">
                <a:cs typeface="Calibri" panose="020F0502020204030204" pitchFamily="34" charset="0"/>
              </a:rPr>
              <a:t>INRODUCTION</a:t>
            </a:r>
            <a:r>
              <a:rPr lang="en-US" altLang="nl-NL" sz="4800">
                <a:cs typeface="Calibri" panose="020F0502020204030204" pitchFamily="34" charset="0"/>
              </a:rPr>
              <a:t>: </a:t>
            </a:r>
            <a:endParaRPr lang="en-US" altLang="nl-NL" sz="4800" smtClean="0">
              <a:cs typeface="Calibri" panose="020F0502020204030204" pitchFamily="34" charset="0"/>
            </a:endParaRPr>
          </a:p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en-US" altLang="nl-NL" sz="4800" smtClean="0">
                <a:cs typeface="Calibri" panose="020F0502020204030204" pitchFamily="34" charset="0"/>
              </a:rPr>
              <a:t>The buckling </a:t>
            </a:r>
            <a:r>
              <a:rPr lang="en-US" altLang="nl-NL" sz="4800">
                <a:cs typeface="Calibri" panose="020F0502020204030204" pitchFamily="34" charset="0"/>
              </a:rPr>
              <a:t>structure is a very common structure at </a:t>
            </a:r>
            <a:r>
              <a:rPr lang="en-US" altLang="nl-NL" sz="4800" smtClean="0">
                <a:cs typeface="Calibri" panose="020F0502020204030204" pitchFamily="34" charset="0"/>
              </a:rPr>
              <a:t>material interface </a:t>
            </a:r>
            <a:r>
              <a:rPr lang="en-US" altLang="nl-NL" sz="4800">
                <a:cs typeface="Calibri" panose="020F0502020204030204" pitchFamily="34" charset="0"/>
              </a:rPr>
              <a:t>with viscoelastic contrast </a:t>
            </a:r>
            <a:r>
              <a:rPr lang="en-US" altLang="nl-NL" sz="4800" smtClean="0">
                <a:cs typeface="Calibri" panose="020F0502020204030204" pitchFamily="34" charset="0"/>
              </a:rPr>
              <a:t>under </a:t>
            </a:r>
            <a:r>
              <a:rPr lang="en-US" altLang="nl-NL" sz="4800">
                <a:cs typeface="Calibri" panose="020F0502020204030204" pitchFamily="34" charset="0"/>
              </a:rPr>
              <a:t>compression. The buckling </a:t>
            </a:r>
            <a:r>
              <a:rPr lang="en-US" altLang="nl-NL" sz="4800" smtClean="0">
                <a:cs typeface="Calibri" panose="020F0502020204030204" pitchFamily="34" charset="0"/>
              </a:rPr>
              <a:t>includes </a:t>
            </a:r>
            <a:r>
              <a:rPr lang="en-US" altLang="nl-NL" sz="4800">
                <a:cs typeface="Calibri" panose="020F0502020204030204" pitchFamily="34" charset="0"/>
              </a:rPr>
              <a:t>information with stress history (e.g., the magnitude and direction). Based on the information, we can infer the </a:t>
            </a:r>
            <a:r>
              <a:rPr lang="en-US" altLang="nl-NL" sz="4800" smtClean="0">
                <a:cs typeface="Calibri" panose="020F0502020204030204" pitchFamily="34" charset="0"/>
              </a:rPr>
              <a:t>geometry </a:t>
            </a:r>
            <a:r>
              <a:rPr lang="en-US" altLang="nl-NL" sz="4800">
                <a:cs typeface="Calibri" panose="020F0502020204030204" pitchFamily="34" charset="0"/>
              </a:rPr>
              <a:t>of the lithosphere in the past, and predict how the lithosphere </a:t>
            </a:r>
            <a:r>
              <a:rPr lang="en-US" altLang="nl-NL" sz="4800" smtClean="0">
                <a:cs typeface="Calibri" panose="020F0502020204030204" pitchFamily="34" charset="0"/>
              </a:rPr>
              <a:t>evolves </a:t>
            </a:r>
            <a:r>
              <a:rPr lang="en-US" altLang="nl-NL" sz="4800">
                <a:cs typeface="Calibri" panose="020F0502020204030204" pitchFamily="34" charset="0"/>
              </a:rPr>
              <a:t>in the future. We study </a:t>
            </a:r>
            <a:r>
              <a:rPr lang="en-US" altLang="nl-NL" sz="4800" smtClean="0">
                <a:cs typeface="Calibri" panose="020F0502020204030204" pitchFamily="34" charset="0"/>
              </a:rPr>
              <a:t>the </a:t>
            </a:r>
            <a:r>
              <a:rPr lang="en-US" altLang="nl-NL" sz="4800">
                <a:cs typeface="Calibri" panose="020F0502020204030204" pitchFamily="34" charset="0"/>
              </a:rPr>
              <a:t>buckling structure </a:t>
            </a:r>
            <a:r>
              <a:rPr lang="en-US" altLang="nl-NL" sz="4800" smtClean="0">
                <a:cs typeface="Calibri" panose="020F0502020204030204" pitchFamily="34" charset="0"/>
              </a:rPr>
              <a:t>in </a:t>
            </a:r>
            <a:r>
              <a:rPr lang="en-US" altLang="nl-NL" sz="4800">
                <a:cs typeface="Calibri" panose="020F0502020204030204" pitchFamily="34" charset="0"/>
              </a:rPr>
              <a:t>the material with </a:t>
            </a:r>
            <a:r>
              <a:rPr lang="en-US" altLang="nl-NL" sz="4800">
                <a:cs typeface="Calibri" panose="020F0502020204030204" pitchFamily="34" charset="0"/>
              </a:rPr>
              <a:t>various </a:t>
            </a:r>
            <a:r>
              <a:rPr lang="en-US" altLang="nl-NL" sz="4800" smtClean="0">
                <a:cs typeface="Calibri" panose="020F0502020204030204" pitchFamily="34" charset="0"/>
              </a:rPr>
              <a:t>lithospheric strength </a:t>
            </a:r>
            <a:r>
              <a:rPr lang="en-US" altLang="nl-NL" sz="4800">
                <a:cs typeface="Calibri" panose="020F0502020204030204" pitchFamily="34" charset="0"/>
              </a:rPr>
              <a:t>and test the effects </a:t>
            </a:r>
            <a:r>
              <a:rPr lang="en-US" altLang="nl-NL" sz="4800" smtClean="0">
                <a:cs typeface="Calibri" panose="020F0502020204030204" pitchFamily="34" charset="0"/>
              </a:rPr>
              <a:t>of viscoelastic </a:t>
            </a:r>
            <a:r>
              <a:rPr lang="en-US" altLang="nl-NL" sz="4800" smtClean="0">
                <a:cs typeface="Calibri" panose="020F0502020204030204" pitchFamily="34" charset="0"/>
              </a:rPr>
              <a:t>contrast (R</a:t>
            </a:r>
            <a:r>
              <a:rPr lang="en-US" altLang="nl-NL" sz="4800" smtClean="0">
                <a:cs typeface="Calibri" panose="020F0502020204030204" pitchFamily="34" charset="0"/>
              </a:rPr>
              <a:t>) and </a:t>
            </a:r>
            <a:r>
              <a:rPr lang="en-US" altLang="nl-NL" sz="4800">
                <a:cs typeface="Calibri" panose="020F0502020204030204" pitchFamily="34" charset="0"/>
              </a:rPr>
              <a:t>the distance between </a:t>
            </a:r>
            <a:r>
              <a:rPr lang="en-US" altLang="nl-NL" sz="4800" smtClean="0">
                <a:cs typeface="Calibri" panose="020F0502020204030204" pitchFamily="34" charset="0"/>
              </a:rPr>
              <a:t>layers (d</a:t>
            </a:r>
            <a:r>
              <a:rPr lang="en-US" altLang="nl-NL" sz="4800" smtClean="0">
                <a:cs typeface="Calibri" panose="020F0502020204030204" pitchFamily="34" charset="0"/>
              </a:rPr>
              <a:t>).</a:t>
            </a:r>
            <a:endParaRPr lang="en-US" altLang="nl-NL" sz="4800" dirty="0">
              <a:cs typeface="Calibri" panose="020F0502020204030204" pitchFamily="34" charset="0"/>
            </a:endParaRPr>
          </a:p>
        </p:txBody>
      </p:sp>
      <p:sp>
        <p:nvSpPr>
          <p:cNvPr id="2086" name="TextBox 22">
            <a:extLst>
              <a:ext uri="{FF2B5EF4-FFF2-40B4-BE49-F238E27FC236}">
                <a16:creationId xmlns="" xmlns:a16="http://schemas.microsoft.com/office/drawing/2014/main" id="{067FFD12-C65D-E84D-82ED-9FD7053DBE6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755270" y="27141982"/>
            <a:ext cx="13029272" cy="82131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86984" tIns="43492" rIns="86984" bIns="43492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147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1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10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en-US" altLang="nl-NL" sz="4800" b="1">
                <a:cs typeface="Calibri" panose="020F0502020204030204" pitchFamily="34" charset="0"/>
              </a:rPr>
              <a:t>CONCLUSIONS</a:t>
            </a:r>
            <a:r>
              <a:rPr lang="en-US" altLang="nl-NL" sz="4800">
                <a:cs typeface="Calibri" panose="020F0502020204030204" pitchFamily="34" charset="0"/>
              </a:rPr>
              <a:t>: </a:t>
            </a:r>
            <a:r>
              <a:rPr lang="en-US" altLang="nl-NL" sz="4800">
                <a:cs typeface="Calibri" panose="020F0502020204030204" pitchFamily="34" charset="0"/>
              </a:rPr>
              <a:t>In our study, we confirmed the Comsol multiphysics® can simulate the buckling structures depending on viscoelastic contrast and the distance between layers, which follows the relation proved </a:t>
            </a:r>
            <a:r>
              <a:rPr lang="en-US" altLang="nl-NL" sz="4800">
                <a:cs typeface="Calibri" panose="020F0502020204030204" pitchFamily="34" charset="0"/>
              </a:rPr>
              <a:t>theoretically</a:t>
            </a:r>
            <a:r>
              <a:rPr lang="en-US" altLang="nl-NL" sz="4800" smtClean="0">
                <a:cs typeface="Calibri" panose="020F0502020204030204" pitchFamily="34" charset="0"/>
              </a:rPr>
              <a:t>. Furthermore, we found that the </a:t>
            </a:r>
            <a:r>
              <a:rPr lang="en-US" altLang="nl-NL" sz="4800">
                <a:cs typeface="Calibri" panose="020F0502020204030204" pitchFamily="34" charset="0"/>
              </a:rPr>
              <a:t>buckling </a:t>
            </a:r>
            <a:r>
              <a:rPr lang="en-US" altLang="nl-NL" sz="4800" smtClean="0">
                <a:cs typeface="Calibri" panose="020F0502020204030204" pitchFamily="34" charset="0"/>
              </a:rPr>
              <a:t>structures from 2D and 3D models are similar.</a:t>
            </a:r>
            <a:r>
              <a:rPr lang="en-US" altLang="nl-NL" sz="4800" smtClean="0">
                <a:cs typeface="Calibri" panose="020F0502020204030204" pitchFamily="34" charset="0"/>
              </a:rPr>
              <a:t> </a:t>
            </a:r>
            <a:r>
              <a:rPr lang="en-US" altLang="nl-NL" sz="4800">
                <a:cs typeface="Calibri" panose="020F0502020204030204" pitchFamily="34" charset="0"/>
              </a:rPr>
              <a:t>From a geodynamic perspective, we can </a:t>
            </a:r>
            <a:r>
              <a:rPr lang="en-US" altLang="nl-NL" sz="4800">
                <a:cs typeface="Calibri" panose="020F0502020204030204" pitchFamily="34" charset="0"/>
              </a:rPr>
              <a:t>apply Comsol multiphysics</a:t>
            </a:r>
            <a:r>
              <a:rPr lang="en-US" altLang="ko-KR" sz="4800">
                <a:cs typeface="Calibri" panose="020F0502020204030204" pitchFamily="34" charset="0"/>
              </a:rPr>
              <a:t>®</a:t>
            </a:r>
            <a:r>
              <a:rPr lang="en-US" altLang="nl-NL" sz="4800">
                <a:cs typeface="Calibri" panose="020F0502020204030204" pitchFamily="34" charset="0"/>
              </a:rPr>
              <a:t> </a:t>
            </a:r>
            <a:r>
              <a:rPr lang="en-US" altLang="nl-NL" sz="4800" smtClean="0">
                <a:cs typeface="Calibri" panose="020F0502020204030204" pitchFamily="34" charset="0"/>
              </a:rPr>
              <a:t>to lithospheric </a:t>
            </a:r>
            <a:r>
              <a:rPr lang="en-US" altLang="nl-NL" sz="4800" smtClean="0">
                <a:cs typeface="Calibri" panose="020F0502020204030204" pitchFamily="34" charset="0"/>
              </a:rPr>
              <a:t>buckling to explore the compressional geodynamic structures such as subduction zones, passive margins, and orogens.</a:t>
            </a:r>
            <a:endParaRPr lang="en-US" altLang="nl-NL" sz="4800">
              <a:cs typeface="Calibri" panose="020F0502020204030204" pitchFamily="34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="" xmlns:a16="http://schemas.microsoft.com/office/drawing/2014/main" id="{58974D01-8153-BC41-856A-A00CCD55800A}"/>
              </a:ext>
            </a:extLst>
          </p:cNvPr>
          <p:cNvSpPr txBox="1"/>
          <p:nvPr/>
        </p:nvSpPr>
        <p:spPr>
          <a:xfrm>
            <a:off x="15756889" y="37338127"/>
            <a:ext cx="13024286" cy="3842708"/>
          </a:xfrm>
          <a:prstGeom prst="rect">
            <a:avLst/>
          </a:prstGeom>
          <a:noFill/>
        </p:spPr>
        <p:txBody>
          <a:bodyPr wrap="square" lIns="86984" tIns="43492" rIns="86984" bIns="43492">
            <a:spAutoFit/>
          </a:bodyPr>
          <a:lstStyle/>
          <a:p>
            <a:pPr algn="just" defTabSz="4175235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800" b="1" dirty="0"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REFERENCES</a:t>
            </a:r>
            <a:r>
              <a:rPr lang="en-US" sz="4800" dirty="0"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:</a:t>
            </a:r>
          </a:p>
          <a:p>
            <a:pPr marL="1087301" indent="-1087301" algn="just" defTabSz="4175235" fontAlgn="auto">
              <a:spcBef>
                <a:spcPts val="0"/>
              </a:spcBef>
              <a:spcAft>
                <a:spcPts val="0"/>
              </a:spcAft>
              <a:buFontTx/>
              <a:buAutoNum type="arabicPeriod"/>
              <a:defRPr/>
            </a:pPr>
            <a:r>
              <a:rPr lang="en-US" sz="2800"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Biot, Theory of Folding of Stratified Viscoelastic Media and Its Implications in Tectonics and Orogenesis1, Geological Society of America bulletin, 72, 1595-1620, (1961)</a:t>
            </a:r>
          </a:p>
          <a:p>
            <a:pPr marL="1087301" indent="-1087301" algn="just" defTabSz="4175235" fontAlgn="auto">
              <a:spcBef>
                <a:spcPts val="0"/>
              </a:spcBef>
              <a:spcAft>
                <a:spcPts val="0"/>
              </a:spcAft>
              <a:buFontTx/>
              <a:buAutoNum type="arabicPeriod"/>
              <a:defRPr/>
            </a:pPr>
            <a:r>
              <a:rPr lang="en-US" sz="2800"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Zhang et al., Computer simulation of single-layer buckling, Journal of Structural Geology, 18, 643-655 (1996)</a:t>
            </a:r>
          </a:p>
          <a:p>
            <a:pPr marL="1087301" indent="-1087301" algn="just" defTabSz="4175235" fontAlgn="auto">
              <a:spcBef>
                <a:spcPts val="0"/>
              </a:spcBef>
              <a:spcAft>
                <a:spcPts val="0"/>
              </a:spcAft>
              <a:buFontTx/>
              <a:buAutoNum type="arabicPeriod"/>
              <a:defRPr/>
            </a:pPr>
            <a:r>
              <a:rPr lang="en-US" sz="2800"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Schmid and Podladchikov, Fold amplification rates and dominant wavelength selection in multilayer stacks, Philosophical Magazine, 86, 3409-3423 (2006)</a:t>
            </a:r>
            <a:endParaRPr lang="en-US" sz="2800" dirty="0"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</p:txBody>
      </p:sp>
      <p:grpSp>
        <p:nvGrpSpPr>
          <p:cNvPr id="109" name="그룹 108"/>
          <p:cNvGrpSpPr/>
          <p:nvPr/>
        </p:nvGrpSpPr>
        <p:grpSpPr>
          <a:xfrm>
            <a:off x="22559437" y="7280079"/>
            <a:ext cx="5913969" cy="5424239"/>
            <a:chOff x="22559437" y="7280079"/>
            <a:chExt cx="5913969" cy="5424239"/>
          </a:xfrm>
        </p:grpSpPr>
        <p:pic>
          <p:nvPicPr>
            <p:cNvPr id="55" name="그림 54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2931382" y="7280079"/>
              <a:ext cx="5186954" cy="4766714"/>
            </a:xfrm>
            <a:prstGeom prst="rect">
              <a:avLst/>
            </a:prstGeom>
          </p:spPr>
        </p:pic>
        <p:sp>
          <p:nvSpPr>
            <p:cNvPr id="2090" name="TextBox 26">
              <a:extLst>
                <a:ext uri="{FF2B5EF4-FFF2-40B4-BE49-F238E27FC236}">
                  <a16:creationId xmlns="" xmlns:a16="http://schemas.microsoft.com/office/drawing/2014/main" id="{4777EA07-A11C-6249-80C7-698BCEF47F9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2559437" y="12062487"/>
              <a:ext cx="5913969" cy="6418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86984" tIns="43492" rIns="86984" bIns="43492">
              <a:spAutoFit/>
            </a:bodyPr>
            <a:lstStyle>
              <a:lvl1pPr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147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128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109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91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»"/>
                <a:defRPr sz="91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4170363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91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4170363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91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4170363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91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4170363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91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nl-NL" sz="3600" b="1" dirty="0">
                  <a:cs typeface="Calibri" panose="020F0502020204030204" pitchFamily="34" charset="0"/>
                </a:rPr>
                <a:t>Figure 4</a:t>
              </a:r>
              <a:r>
                <a:rPr lang="en-US" altLang="nl-NL" sz="3600">
                  <a:cs typeface="Calibri" panose="020F0502020204030204" pitchFamily="34" charset="0"/>
                </a:rPr>
                <a:t>. 3D buckling </a:t>
              </a:r>
              <a:r>
                <a:rPr lang="en-US" altLang="nl-NL" sz="3600" smtClean="0">
                  <a:cs typeface="Calibri" panose="020F0502020204030204" pitchFamily="34" charset="0"/>
                </a:rPr>
                <a:t>structure</a:t>
              </a:r>
              <a:endParaRPr lang="en-US" altLang="nl-NL" sz="3600" dirty="0">
                <a:cs typeface="Calibri" panose="020F0502020204030204" pitchFamily="34" charset="0"/>
              </a:endParaRPr>
            </a:p>
          </p:txBody>
        </p:sp>
      </p:grpSp>
      <p:sp>
        <p:nvSpPr>
          <p:cNvPr id="2097" name="TextBox 1">
            <a:extLst>
              <a:ext uri="{FF2B5EF4-FFF2-40B4-BE49-F238E27FC236}">
                <a16:creationId xmlns="" xmlns:a16="http://schemas.microsoft.com/office/drawing/2014/main" id="{39CBE0C8-6EEF-F74A-9126-F93FE6E11A7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00000" y="41190978"/>
            <a:ext cx="28467126" cy="70788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txBody>
          <a:bodyPr wrap="square">
            <a:spAutoFit/>
          </a:bodyPr>
          <a:lstStyle/>
          <a:p>
            <a:pPr lvl="0" algn="ctr" defTabSz="4384675" eaLnBrk="0" hangingPunct="0"/>
            <a:r>
              <a:rPr lang="en-US" sz="4000" dirty="0">
                <a:solidFill>
                  <a:srgbClr val="0079C1"/>
                </a:solidFill>
                <a:latin typeface="Calibri" panose="020F0502020204030204" pitchFamily="34" charset="0"/>
              </a:rPr>
              <a:t>Excerpt from the Proceedings of the 2019 COMSOL Conference in Cambridge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="" xmlns:a16="http://schemas.microsoft.com/office/drawing/2014/main" id="{3D51C328-7747-C64D-8AE3-B06012BEF968}"/>
              </a:ext>
            </a:extLst>
          </p:cNvPr>
          <p:cNvSpPr/>
          <p:nvPr/>
        </p:nvSpPr>
        <p:spPr>
          <a:xfrm>
            <a:off x="900000" y="865315"/>
            <a:ext cx="28467126" cy="404671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="" xmlns:a16="http://schemas.microsoft.com/office/drawing/2014/main" id="{1790C208-AB3F-2E48-B4FF-98CD9E165942}"/>
              </a:ext>
            </a:extLst>
          </p:cNvPr>
          <p:cNvSpPr/>
          <p:nvPr/>
        </p:nvSpPr>
        <p:spPr>
          <a:xfrm>
            <a:off x="900000" y="865316"/>
            <a:ext cx="28467126" cy="4032566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052" name="TextBox 7">
                <a:extLst>
                  <a:ext uri="{FF2B5EF4-FFF2-40B4-BE49-F238E27FC236}">
                    <a16:creationId xmlns="" xmlns:a16="http://schemas.microsoft.com/office/drawing/2014/main" id="{4A08504F-7725-A243-96B9-497CEA110D4F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536709" y="15436721"/>
                <a:ext cx="13020270" cy="1412244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86984" tIns="43492" rIns="86984" bIns="43492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147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128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109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91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91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5pPr>
                <a:lvl6pPr marL="2514600" indent="-228600" defTabSz="4170363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91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6pPr>
                <a:lvl7pPr marL="2971800" indent="-228600" defTabSz="4170363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91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7pPr>
                <a:lvl8pPr marL="3429000" indent="-228600" defTabSz="4170363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91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8pPr>
                <a:lvl9pPr marL="3886200" indent="-228600" defTabSz="4170363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91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algn="just"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nl-NL" sz="4800" b="1" dirty="0" smtClean="0">
                    <a:cs typeface="Calibri" panose="020F0502020204030204" pitchFamily="34" charset="0"/>
                  </a:rPr>
                  <a:t>COMPUTATIONAL METHODS</a:t>
                </a:r>
                <a:r>
                  <a:rPr lang="en-US" altLang="nl-NL" sz="4800">
                    <a:cs typeface="Calibri" panose="020F0502020204030204" pitchFamily="34" charset="0"/>
                  </a:rPr>
                  <a:t>: </a:t>
                </a:r>
              </a:p>
              <a:p>
                <a:pPr algn="just" eaLnBrk="1" hangingPunct="1">
                  <a:spcBef>
                    <a:spcPct val="0"/>
                  </a:spcBef>
                  <a:buNone/>
                </a:pPr>
                <a:r>
                  <a:rPr lang="en-US" altLang="nl-NL" sz="4800">
                    <a:cs typeface="Calibri" panose="020F0502020204030204" pitchFamily="34" charset="0"/>
                  </a:rPr>
                  <a:t>We </a:t>
                </a:r>
                <a:r>
                  <a:rPr lang="en-US" altLang="nl-NL" sz="4800" smtClean="0">
                    <a:cs typeface="Calibri" panose="020F0502020204030204" pitchFamily="34" charset="0"/>
                  </a:rPr>
                  <a:t>used the Lagrangian </a:t>
                </a:r>
                <a:r>
                  <a:rPr lang="en-US" altLang="nl-NL" sz="4800">
                    <a:cs typeface="Calibri" panose="020F0502020204030204" pitchFamily="34" charset="0"/>
                  </a:rPr>
                  <a:t>solid mechanics </a:t>
                </a:r>
                <a:r>
                  <a:rPr lang="en-US" altLang="nl-NL" sz="4800" smtClean="0">
                    <a:cs typeface="Calibri" panose="020F0502020204030204" pitchFamily="34" charset="0"/>
                  </a:rPr>
                  <a:t>approach in time-dependent manner, </a:t>
                </a:r>
                <a:r>
                  <a:rPr lang="en-US" altLang="nl-NL" sz="4800">
                    <a:cs typeface="Calibri" panose="020F0502020204030204" pitchFamily="34" charset="0"/>
                  </a:rPr>
                  <a:t>and </a:t>
                </a:r>
                <a:r>
                  <a:rPr lang="en-US" altLang="nl-NL" sz="4800" smtClean="0">
                    <a:cs typeface="Calibri" panose="020F0502020204030204" pitchFamily="34" charset="0"/>
                  </a:rPr>
                  <a:t>assumed </a:t>
                </a:r>
                <a:r>
                  <a:rPr lang="en-US" altLang="nl-NL" sz="4800">
                    <a:cs typeface="Calibri" panose="020F0502020204030204" pitchFamily="34" charset="0"/>
                  </a:rPr>
                  <a:t>that the </a:t>
                </a:r>
                <a:r>
                  <a:rPr lang="en-US" altLang="nl-NL" sz="4800" smtClean="0">
                    <a:cs typeface="Calibri" panose="020F0502020204030204" pitchFamily="34" charset="0"/>
                  </a:rPr>
                  <a:t>lithosphere</a:t>
                </a:r>
                <a:r>
                  <a:rPr lang="en-US" altLang="nl-NL" sz="4800" smtClean="0">
                    <a:cs typeface="Calibri" panose="020F0502020204030204" pitchFamily="34" charset="0"/>
                  </a:rPr>
                  <a:t> behaves as </a:t>
                </a:r>
                <a:r>
                  <a:rPr lang="en-US" altLang="nl-NL" sz="4800">
                    <a:cs typeface="Calibri" panose="020F0502020204030204" pitchFamily="34" charset="0"/>
                  </a:rPr>
                  <a:t>Maxwell </a:t>
                </a:r>
                <a:r>
                  <a:rPr lang="en-US" altLang="nl-NL" sz="4800" smtClean="0">
                    <a:cs typeface="Calibri" panose="020F0502020204030204" pitchFamily="34" charset="0"/>
                  </a:rPr>
                  <a:t>viscoelastic solid.</a:t>
                </a:r>
                <a:endParaRPr lang="en-US" altLang="nl-NL" sz="4800" smtClean="0">
                  <a:cs typeface="Calibri" panose="020F0502020204030204" pitchFamily="34" charset="0"/>
                </a:endParaRPr>
              </a:p>
              <a:p>
                <a:pPr algn="just" eaLnBrk="1" hangingPunct="1">
                  <a:spcBef>
                    <a:spcPct val="0"/>
                  </a:spcBef>
                  <a:buNone/>
                </a:pPr>
                <a:endParaRPr lang="en-US" altLang="nl-NL" sz="4800">
                  <a:cs typeface="Calibri" panose="020F0502020204030204" pitchFamily="34" charset="0"/>
                </a:endParaRPr>
              </a:p>
              <a:p>
                <a:pPr algn="just" eaLnBrk="1" hangingPunct="1">
                  <a:spcBef>
                    <a:spcPct val="0"/>
                  </a:spcBef>
                  <a:buFontTx/>
                  <a:buNone/>
                </a:pPr>
                <a:endParaRPr lang="en-US" altLang="nl-NL" sz="4800" smtClean="0">
                  <a:cs typeface="Calibri" panose="020F0502020204030204" pitchFamily="34" charset="0"/>
                </a:endParaRPr>
              </a:p>
              <a:p>
                <a:pPr algn="just" eaLnBrk="1" hangingPunct="1">
                  <a:spcBef>
                    <a:spcPct val="0"/>
                  </a:spcBef>
                  <a:buFontTx/>
                  <a:buNone/>
                </a:pPr>
                <a:endParaRPr lang="en-US" altLang="nl-NL" sz="4800">
                  <a:cs typeface="Calibri" panose="020F0502020204030204" pitchFamily="34" charset="0"/>
                </a:endParaRPr>
              </a:p>
              <a:p>
                <a:pPr algn="just" eaLnBrk="1" hangingPunct="1">
                  <a:spcBef>
                    <a:spcPct val="0"/>
                  </a:spcBef>
                  <a:buFontTx/>
                  <a:buNone/>
                </a:pPr>
                <a:endParaRPr lang="en-US" altLang="nl-NL" sz="4800" smtClean="0">
                  <a:cs typeface="Calibri" panose="020F0502020204030204" pitchFamily="34" charset="0"/>
                </a:endParaRPr>
              </a:p>
              <a:p>
                <a:pPr algn="just" eaLnBrk="1" hangingPunct="1">
                  <a:spcBef>
                    <a:spcPct val="0"/>
                  </a:spcBef>
                  <a:buFontTx/>
                  <a:buNone/>
                </a:pPr>
                <a:endParaRPr lang="en-US" altLang="nl-NL" sz="4800" smtClean="0">
                  <a:cs typeface="Calibri" panose="020F0502020204030204" pitchFamily="34" charset="0"/>
                </a:endParaRPr>
              </a:p>
              <a:p>
                <a:pPr algn="just" eaLnBrk="1" hangingPunct="1">
                  <a:spcBef>
                    <a:spcPct val="0"/>
                  </a:spcBef>
                  <a:buFontTx/>
                  <a:buNone/>
                </a:pPr>
                <a:endParaRPr lang="en-US" altLang="nl-NL" sz="4800" smtClean="0">
                  <a:cs typeface="Calibri" panose="020F0502020204030204" pitchFamily="34" charset="0"/>
                </a:endParaRPr>
              </a:p>
              <a:p>
                <a:pPr algn="just" eaLnBrk="1" hangingPunct="1">
                  <a:spcBef>
                    <a:spcPct val="0"/>
                  </a:spcBef>
                  <a:buFontTx/>
                  <a:buNone/>
                </a:pPr>
                <a:endParaRPr lang="en-US" altLang="nl-NL" sz="4800" smtClean="0">
                  <a:cs typeface="Calibri" panose="020F0502020204030204" pitchFamily="34" charset="0"/>
                </a:endParaRPr>
              </a:p>
              <a:p>
                <a:pPr algn="just" eaLnBrk="1" hangingPunct="1">
                  <a:spcBef>
                    <a:spcPct val="0"/>
                  </a:spcBef>
                  <a:buFontTx/>
                  <a:buNone/>
                </a:pPr>
                <a:endParaRPr lang="en-US" altLang="nl-NL" sz="4800" smtClean="0">
                  <a:cs typeface="Calibri" panose="020F0502020204030204" pitchFamily="34" charset="0"/>
                </a:endParaRPr>
              </a:p>
              <a:p>
                <a:pPr algn="just"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nl-NL" sz="4800" smtClean="0">
                    <a:cs typeface="Calibri" panose="020F0502020204030204" pitchFamily="34" charset="0"/>
                  </a:rPr>
                  <a:t>The </a:t>
                </a:r>
                <a:r>
                  <a:rPr lang="en-US" altLang="nl-NL" sz="4800">
                    <a:cs typeface="Calibri" panose="020F0502020204030204" pitchFamily="34" charset="0"/>
                  </a:rPr>
                  <a:t>model consists of a weak matrix and a strong layer imposed with initial </a:t>
                </a:r>
                <a:r>
                  <a:rPr lang="en-US" altLang="nl-NL" sz="4800" smtClean="0">
                    <a:cs typeface="Calibri" panose="020F0502020204030204" pitchFamily="34" charset="0"/>
                  </a:rPr>
                  <a:t>perturbation (</a:t>
                </a:r>
                <a14:m>
                  <m:oMath xmlns:m="http://schemas.openxmlformats.org/officeDocument/2006/math">
                    <m:r>
                      <a:rPr lang="en-US" altLang="nl-NL" sz="48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0.01 </m:t>
                    </m:r>
                    <m:r>
                      <m:rPr>
                        <m:sty m:val="p"/>
                      </m:rPr>
                      <a:rPr lang="en-US" altLang="nl-NL" sz="4800" b="0" i="0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km</m:t>
                    </m:r>
                    <m:r>
                      <a:rPr lang="en-US" altLang="nl-NL" sz="4800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Calibri" panose="020F0502020204030204" pitchFamily="34" charset="0"/>
                      </a:rPr>
                      <m:t>×</m:t>
                    </m:r>
                    <m:func>
                      <m:funcPr>
                        <m:ctrlPr>
                          <a:rPr lang="en-US" altLang="nl-NL" sz="4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altLang="nl-NL" sz="48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  <m:t>sin</m:t>
                        </m:r>
                      </m:fName>
                      <m:e>
                        <m:r>
                          <a:rPr lang="en-US" altLang="nl-NL" sz="4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  <m:t>𝜋</m:t>
                        </m:r>
                        <m:r>
                          <a:rPr lang="en-US" altLang="nl-NL" sz="4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  <m:t>𝑥</m:t>
                        </m:r>
                      </m:e>
                    </m:func>
                  </m:oMath>
                </a14:m>
                <a:r>
                  <a:rPr lang="en-US" altLang="nl-NL" sz="4800" smtClean="0">
                    <a:cs typeface="Calibri" panose="020F0502020204030204" pitchFamily="34" charset="0"/>
                  </a:rPr>
                  <a:t>). </a:t>
                </a:r>
                <a:r>
                  <a:rPr lang="en-US" altLang="nl-NL" sz="4800">
                    <a:cs typeface="Calibri" panose="020F0502020204030204" pitchFamily="34" charset="0"/>
                  </a:rPr>
                  <a:t>The </a:t>
                </a:r>
                <a:r>
                  <a:rPr lang="en-US" altLang="nl-NL" sz="4800" smtClean="0">
                    <a:cs typeface="Calibri" panose="020F0502020204030204" pitchFamily="34" charset="0"/>
                  </a:rPr>
                  <a:t>side walls </a:t>
                </a:r>
                <a:r>
                  <a:rPr lang="en-US" altLang="nl-NL" sz="4800">
                    <a:cs typeface="Calibri" panose="020F0502020204030204" pitchFamily="34" charset="0"/>
                  </a:rPr>
                  <a:t>of the domain are subjected to lateral compression at </a:t>
                </a:r>
                <a:r>
                  <a:rPr lang="en-US" altLang="nl-NL" sz="4800" smtClean="0">
                    <a:cs typeface="Calibri" panose="020F0502020204030204" pitchFamily="34" charset="0"/>
                  </a:rPr>
                  <a:t>the constant </a:t>
                </a:r>
                <a:r>
                  <a:rPr lang="en-US" altLang="nl-NL" sz="4800">
                    <a:cs typeface="Calibri" panose="020F0502020204030204" pitchFamily="34" charset="0"/>
                  </a:rPr>
                  <a:t>strain </a:t>
                </a:r>
                <a:r>
                  <a:rPr lang="en-US" altLang="nl-NL" sz="4800" smtClean="0">
                    <a:cs typeface="Calibri" panose="020F0502020204030204" pitchFamily="34" charset="0"/>
                  </a:rPr>
                  <a:t>rate, </a:t>
                </a:r>
                <a:r>
                  <a:rPr lang="en-US" altLang="nl-NL" sz="4800">
                    <a:cs typeface="Calibri" panose="020F0502020204030204" pitchFamily="34" charset="0"/>
                  </a:rPr>
                  <a:t>and are free in vertical movement except for the strong layer. We </a:t>
                </a:r>
                <a:r>
                  <a:rPr lang="en-US" altLang="nl-NL" sz="4800" smtClean="0">
                    <a:cs typeface="Calibri" panose="020F0502020204030204" pitchFamily="34" charset="0"/>
                  </a:rPr>
                  <a:t>applied</a:t>
                </a:r>
                <a:r>
                  <a:rPr lang="en-US" altLang="nl-NL" sz="4800" smtClean="0">
                    <a:cs typeface="Calibri" panose="020F0502020204030204" pitchFamily="34" charset="0"/>
                  </a:rPr>
                  <a:t> </a:t>
                </a:r>
                <a:r>
                  <a:rPr lang="en-US" altLang="nl-NL" sz="4800">
                    <a:cs typeface="Calibri" panose="020F0502020204030204" pitchFamily="34" charset="0"/>
                  </a:rPr>
                  <a:t>"force linear strain" </a:t>
                </a:r>
                <a:r>
                  <a:rPr lang="en-US" altLang="nl-NL" sz="4800" smtClean="0">
                    <a:cs typeface="Calibri" panose="020F0502020204030204" pitchFamily="34" charset="0"/>
                  </a:rPr>
                  <a:t>to</a:t>
                </a:r>
                <a:r>
                  <a:rPr lang="en-US" altLang="nl-NL" sz="4800" smtClean="0">
                    <a:cs typeface="Calibri" panose="020F0502020204030204" pitchFamily="34" charset="0"/>
                  </a:rPr>
                  <a:t> </a:t>
                </a:r>
                <a:r>
                  <a:rPr lang="en-US" altLang="nl-NL" sz="4800">
                    <a:cs typeface="Calibri" panose="020F0502020204030204" pitchFamily="34" charset="0"/>
                  </a:rPr>
                  <a:t>the weak matrix</a:t>
                </a:r>
                <a:r>
                  <a:rPr lang="en-US" altLang="nl-NL" sz="4800" smtClean="0">
                    <a:cs typeface="Calibri" panose="020F0502020204030204" pitchFamily="34" charset="0"/>
                  </a:rPr>
                  <a:t>.</a:t>
                </a:r>
                <a:endParaRPr lang="en-US" altLang="nl-NL" sz="4800" dirty="0">
                  <a:cs typeface="Calibri" panose="020F0502020204030204" pitchFamily="34" charset="0"/>
                </a:endParaRPr>
              </a:p>
            </p:txBody>
          </p:sp>
        </mc:Choice>
        <mc:Fallback>
          <p:sp>
            <p:nvSpPr>
              <p:cNvPr id="2052" name="TextBox 7">
                <a:extLst>
                  <a:ext uri="{FF2B5EF4-FFF2-40B4-BE49-F238E27FC236}">
                    <a16:creationId xmlns="" xmlns:a16="http://schemas.microsoft.com/office/drawing/2014/main" xmlns:a14="http://schemas.microsoft.com/office/drawing/2010/main" id="{4A08504F-7725-A243-96B9-497CEA110D4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536709" y="15436721"/>
                <a:ext cx="13020270" cy="14122445"/>
              </a:xfrm>
              <a:prstGeom prst="rect">
                <a:avLst/>
              </a:prstGeom>
              <a:blipFill rotWithShape="0">
                <a:blip r:embed="rId6"/>
                <a:stretch>
                  <a:fillRect l="-2154" t="-950" r="-2154" b="-1381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40" name="그룹 39"/>
          <p:cNvGrpSpPr/>
          <p:nvPr/>
        </p:nvGrpSpPr>
        <p:grpSpPr>
          <a:xfrm>
            <a:off x="1547715" y="18431330"/>
            <a:ext cx="13027484" cy="3410637"/>
            <a:chOff x="1482274" y="19178212"/>
            <a:chExt cx="13027484" cy="3410637"/>
          </a:xfrm>
        </p:grpSpPr>
        <mc:AlternateContent xmlns:mc="http://schemas.openxmlformats.org/markup-compatibility/2006">
          <mc:Choice xmlns:a14="http://schemas.microsoft.com/office/drawing/2010/main" Requires="a14">
            <p:sp>
              <p:nvSpPr>
                <p:cNvPr id="20" name="TextBox 19"/>
                <p:cNvSpPr txBox="1"/>
                <p:nvPr/>
              </p:nvSpPr>
              <p:spPr>
                <a:xfrm>
                  <a:off x="1482276" y="21570237"/>
                  <a:ext cx="13027482" cy="1018612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14:m>
                    <m:oMath xmlns:m="http://schemas.openxmlformats.org/officeDocument/2006/math">
                      <m:f>
                        <m:fPr>
                          <m:ctrlPr>
                            <a:rPr lang="en-US" altLang="ko-KR" sz="3600" i="1" smtClean="0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fPr>
                        <m:num>
                          <m:r>
                            <a:rPr lang="en-US" altLang="ko-KR" sz="3600" b="0" i="1" smtClean="0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𝐷</m:t>
                          </m:r>
                          <m:sSub>
                            <m:sSubPr>
                              <m:ctrlPr>
                                <a:rPr lang="en-US" altLang="ko-KR" sz="3600" i="1" smtClean="0"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</m:ctrlPr>
                            </m:sSubPr>
                            <m:e>
                              <m:r>
                                <a:rPr lang="ko-KR" altLang="en-US" sz="3600" b="0" i="1" smtClean="0"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𝜏</m:t>
                              </m:r>
                            </m:e>
                            <m:sub>
                              <m:r>
                                <a:rPr lang="en-US" altLang="ko-KR" sz="3600" b="0" i="1" smtClean="0"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𝑖𝑗</m:t>
                              </m:r>
                            </m:sub>
                          </m:sSub>
                        </m:num>
                        <m:den>
                          <m:r>
                            <a:rPr lang="en-US" altLang="ko-KR" sz="3600" b="0" i="1" smtClean="0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𝐷𝑡</m:t>
                          </m:r>
                        </m:den>
                      </m:f>
                      <m:r>
                        <a:rPr lang="en-US" altLang="ko-KR" sz="3600" b="0" i="1" smtClean="0"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=</m:t>
                      </m:r>
                      <m:f>
                        <m:fPr>
                          <m:ctrlPr>
                            <a:rPr lang="en-US" altLang="ko-KR" sz="3600" i="1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fPr>
                        <m:num>
                          <m:r>
                            <a:rPr lang="ko-KR" altLang="en-US" sz="3600" b="0" i="1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𝜕</m:t>
                          </m:r>
                          <m:sSub>
                            <m:sSubPr>
                              <m:ctrlPr>
                                <a:rPr lang="en-US" altLang="ko-KR" sz="3600" i="1"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</m:ctrlPr>
                            </m:sSubPr>
                            <m:e>
                              <m:r>
                                <a:rPr lang="ko-KR" altLang="en-US" sz="3600" b="0" i="1"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𝜏</m:t>
                              </m:r>
                            </m:e>
                            <m:sub>
                              <m:r>
                                <a:rPr lang="en-US" altLang="ko-KR" sz="3600" b="0" i="1"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𝑖𝑗</m:t>
                              </m:r>
                            </m:sub>
                          </m:sSub>
                        </m:num>
                        <m:den>
                          <m:r>
                            <a:rPr lang="ko-KR" altLang="en-US" sz="3600" b="0" i="1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𝜕</m:t>
                          </m:r>
                          <m:r>
                            <a:rPr lang="en-US" altLang="ko-KR" sz="3600" b="0" i="1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𝑡</m:t>
                          </m:r>
                        </m:den>
                      </m:f>
                      <m:r>
                        <a:rPr lang="en-US" altLang="ko-KR" sz="3600" b="0" i="1" smtClean="0"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+</m:t>
                      </m:r>
                      <m:sSub>
                        <m:sSubPr>
                          <m:ctrlPr>
                            <a:rPr lang="en-US" altLang="ko-KR" sz="3600" i="1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sSubPr>
                        <m:e>
                          <m:r>
                            <a:rPr lang="en-US" altLang="ko-KR" sz="3600" b="0" i="1" smtClean="0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𝑣</m:t>
                          </m:r>
                        </m:e>
                        <m:sub>
                          <m:r>
                            <a:rPr lang="en-US" altLang="ko-KR" sz="3600" b="0" i="1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𝑘</m:t>
                          </m:r>
                        </m:sub>
                      </m:sSub>
                      <m:f>
                        <m:fPr>
                          <m:ctrlPr>
                            <a:rPr lang="en-US" altLang="ko-KR" sz="3600" i="1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fPr>
                        <m:num>
                          <m:r>
                            <a:rPr lang="ko-KR" altLang="en-US" sz="3600" b="0" i="1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𝜕</m:t>
                          </m:r>
                          <m:sSub>
                            <m:sSubPr>
                              <m:ctrlPr>
                                <a:rPr lang="en-US" altLang="ko-KR" sz="3600" i="1"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</m:ctrlPr>
                            </m:sSubPr>
                            <m:e>
                              <m:r>
                                <a:rPr lang="ko-KR" altLang="en-US" sz="3600" b="0" i="1"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𝜏</m:t>
                              </m:r>
                            </m:e>
                            <m:sub>
                              <m:r>
                                <a:rPr lang="en-US" altLang="ko-KR" sz="3600" b="0" i="1"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𝑖𝑗</m:t>
                              </m:r>
                            </m:sub>
                          </m:sSub>
                        </m:num>
                        <m:den>
                          <m:r>
                            <a:rPr lang="ko-KR" altLang="en-US" sz="3600" b="0" i="1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𝜕</m:t>
                          </m:r>
                          <m:r>
                            <a:rPr lang="en-US" altLang="ko-KR" sz="3600" b="0" i="1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𝑡</m:t>
                          </m:r>
                        </m:den>
                      </m:f>
                      <m:r>
                        <a:rPr lang="en-US" altLang="ko-KR" sz="3600" b="0" i="1" smtClean="0"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−</m:t>
                      </m:r>
                      <m:sSub>
                        <m:sSubPr>
                          <m:ctrlPr>
                            <a:rPr lang="en-US" altLang="ko-KR" sz="3600" i="1" smtClean="0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sSubPr>
                        <m:e>
                          <m:r>
                            <a:rPr lang="en-US" altLang="ko-KR" sz="3600" b="0" i="1" smtClean="0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𝑊</m:t>
                          </m:r>
                        </m:e>
                        <m:sub>
                          <m:r>
                            <a:rPr lang="en-US" altLang="ko-KR" sz="3600" b="0" i="1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𝑖</m:t>
                          </m:r>
                          <m:r>
                            <a:rPr lang="en-US" altLang="ko-KR" sz="3600" b="0" i="1" smtClean="0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𝑘</m:t>
                          </m:r>
                        </m:sub>
                      </m:sSub>
                      <m:sSub>
                        <m:sSubPr>
                          <m:ctrlPr>
                            <a:rPr lang="en-US" altLang="ko-KR" sz="3600" i="1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sSubPr>
                        <m:e>
                          <m:r>
                            <a:rPr lang="ko-KR" altLang="en-US" sz="3600" b="0" i="1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𝜏</m:t>
                          </m:r>
                        </m:e>
                        <m:sub>
                          <m:r>
                            <a:rPr lang="en-US" altLang="ko-KR" sz="3600" b="0" i="1" smtClean="0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𝑘</m:t>
                          </m:r>
                          <m:r>
                            <a:rPr lang="en-US" altLang="ko-KR" sz="3600" b="0" i="1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𝑗</m:t>
                          </m:r>
                        </m:sub>
                      </m:sSub>
                      <m:r>
                        <a:rPr lang="en-US" altLang="ko-KR" sz="3600" b="0" i="1" smtClean="0"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+</m:t>
                      </m:r>
                      <m:sSub>
                        <m:sSubPr>
                          <m:ctrlPr>
                            <a:rPr lang="en-US" altLang="ko-KR" sz="3600" i="1" smtClean="0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sSubPr>
                        <m:e>
                          <m:r>
                            <a:rPr lang="ko-KR" altLang="en-US" sz="3600" b="0" i="1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𝜏</m:t>
                          </m:r>
                        </m:e>
                        <m:sub>
                          <m:r>
                            <a:rPr lang="en-US" altLang="ko-KR" sz="3600" b="0" i="1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𝑖</m:t>
                          </m:r>
                          <m:r>
                            <a:rPr lang="en-US" altLang="ko-KR" sz="3600" b="0" i="1" smtClean="0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𝑘</m:t>
                          </m:r>
                        </m:sub>
                      </m:sSub>
                      <m:sSub>
                        <m:sSubPr>
                          <m:ctrlPr>
                            <a:rPr lang="en-US" altLang="ko-KR" sz="3600" i="1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sSubPr>
                        <m:e>
                          <m:r>
                            <a:rPr lang="en-US" altLang="ko-KR" sz="3600" b="0" i="1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𝑊</m:t>
                          </m:r>
                        </m:e>
                        <m:sub>
                          <m:r>
                            <a:rPr lang="en-US" altLang="ko-KR" sz="3600" b="0" i="1" smtClean="0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𝑘</m:t>
                          </m:r>
                          <m:r>
                            <a:rPr lang="en-US" altLang="ko-KR" sz="3600" b="0" i="1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𝑗</m:t>
                          </m:r>
                        </m:sub>
                      </m:sSub>
                    </m:oMath>
                  </a14:m>
                  <a:r>
                    <a:rPr lang="en-US" altLang="ko-KR" sz="3600" smtClean="0">
                      <a:latin typeface="Arial Unicode MS" panose="020B0604020202020204" pitchFamily="50" charset="-127"/>
                      <a:ea typeface="Arial Unicode MS" panose="020B0604020202020204" pitchFamily="50" charset="-127"/>
                      <a:cs typeface="Arial Unicode MS" panose="020B0604020202020204" pitchFamily="50" charset="-127"/>
                    </a:rPr>
                    <a:t>     </a:t>
                  </a:r>
                  <a14:m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altLang="ko-KR" sz="3600" b="0" i="0"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where</m:t>
                      </m:r>
                    </m:oMath>
                  </a14:m>
                  <a:r>
                    <a:rPr lang="en-US" altLang="ko-KR" sz="3600" smtClean="0">
                      <a:latin typeface="Arial Unicode MS" panose="020B0604020202020204" pitchFamily="50" charset="-127"/>
                      <a:ea typeface="Arial Unicode MS" panose="020B0604020202020204" pitchFamily="50" charset="-127"/>
                      <a:cs typeface="Arial Unicode MS" panose="020B0604020202020204" pitchFamily="50" charset="-127"/>
                    </a:rPr>
                    <a:t>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en-US" altLang="ko-KR" sz="3600" i="1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sSubPr>
                        <m:e>
                          <m:r>
                            <a:rPr lang="en-US" altLang="ko-KR" sz="3600" b="0" i="1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𝑊</m:t>
                          </m:r>
                        </m:e>
                        <m:sub>
                          <m:r>
                            <a:rPr lang="en-US" altLang="ko-KR" sz="3600" b="0" i="1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𝑖𝑗</m:t>
                          </m:r>
                        </m:sub>
                      </m:sSub>
                      <m:r>
                        <a:rPr lang="en-US" altLang="ko-KR" sz="3600" b="0" i="1"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=</m:t>
                      </m:r>
                      <m:f>
                        <m:fPr>
                          <m:ctrlPr>
                            <a:rPr lang="en-US" altLang="ko-KR" sz="3600" i="1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fPr>
                        <m:num>
                          <m:r>
                            <a:rPr lang="en-US" altLang="ko-KR" sz="3600" b="0" i="1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1</m:t>
                          </m:r>
                        </m:num>
                        <m:den>
                          <m:r>
                            <a:rPr lang="en-US" altLang="ko-KR" sz="3600" b="0" i="1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2</m:t>
                          </m:r>
                        </m:den>
                      </m:f>
                      <m:d>
                        <m:dPr>
                          <m:ctrlPr>
                            <a:rPr lang="en-US" altLang="ko-KR" sz="3600" i="1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altLang="ko-KR" sz="3600" i="1"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</m:ctrlPr>
                            </m:fPr>
                            <m:num>
                              <m:r>
                                <a:rPr lang="ko-KR" altLang="en-US" sz="3600" b="0" i="1"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𝜕</m:t>
                              </m:r>
                              <m:sSub>
                                <m:sSubPr>
                                  <m:ctrlPr>
                                    <a:rPr lang="en-US" altLang="ko-KR" sz="3600" i="1">
                                      <a:latin typeface="Cambria Math" panose="02040503050406030204" pitchFamily="18" charset="0"/>
                                      <a:cs typeface="Arial" panose="020B0604020202020204" pitchFamily="34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ko-KR" sz="3600" b="0" i="1">
                                      <a:latin typeface="Cambria Math" panose="02040503050406030204" pitchFamily="18" charset="0"/>
                                      <a:cs typeface="Arial" panose="020B0604020202020204" pitchFamily="34" charset="0"/>
                                    </a:rPr>
                                    <m:t>𝑣</m:t>
                                  </m:r>
                                </m:e>
                                <m:sub>
                                  <m:r>
                                    <a:rPr lang="en-US" altLang="ko-KR" sz="3600" b="0" i="1">
                                      <a:latin typeface="Cambria Math" panose="02040503050406030204" pitchFamily="18" charset="0"/>
                                      <a:cs typeface="Arial" panose="020B0604020202020204" pitchFamily="34" charset="0"/>
                                    </a:rPr>
                                    <m:t>𝑖</m:t>
                                  </m:r>
                                </m:sub>
                              </m:sSub>
                            </m:num>
                            <m:den>
                              <m:r>
                                <a:rPr lang="ko-KR" altLang="en-US" sz="3600" b="0" i="1"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𝜕</m:t>
                              </m:r>
                              <m:sSub>
                                <m:sSubPr>
                                  <m:ctrlPr>
                                    <a:rPr lang="en-US" altLang="ko-KR" sz="3600" i="1">
                                      <a:latin typeface="Cambria Math" panose="02040503050406030204" pitchFamily="18" charset="0"/>
                                      <a:cs typeface="Arial" panose="020B0604020202020204" pitchFamily="34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ko-KR" sz="3600" b="0" i="1">
                                      <a:latin typeface="Cambria Math" panose="02040503050406030204" pitchFamily="18" charset="0"/>
                                      <a:cs typeface="Arial" panose="020B0604020202020204" pitchFamily="34" charset="0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en-US" altLang="ko-KR" sz="3600" b="0" i="1">
                                      <a:latin typeface="Cambria Math" panose="02040503050406030204" pitchFamily="18" charset="0"/>
                                      <a:cs typeface="Arial" panose="020B0604020202020204" pitchFamily="34" charset="0"/>
                                    </a:rPr>
                                    <m:t>𝑗</m:t>
                                  </m:r>
                                </m:sub>
                              </m:sSub>
                            </m:den>
                          </m:f>
                          <m:r>
                            <a:rPr lang="en-US" altLang="ko-KR" sz="3600" b="0" i="1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−</m:t>
                          </m:r>
                          <m:f>
                            <m:fPr>
                              <m:ctrlPr>
                                <a:rPr lang="en-US" altLang="ko-KR" sz="3600" i="1"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</m:ctrlPr>
                            </m:fPr>
                            <m:num>
                              <m:r>
                                <a:rPr lang="ko-KR" altLang="en-US" sz="3600" b="0" i="1"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𝜕</m:t>
                              </m:r>
                              <m:sSub>
                                <m:sSubPr>
                                  <m:ctrlPr>
                                    <a:rPr lang="en-US" altLang="ko-KR" sz="3600" i="1">
                                      <a:latin typeface="Cambria Math" panose="02040503050406030204" pitchFamily="18" charset="0"/>
                                      <a:cs typeface="Arial" panose="020B0604020202020204" pitchFamily="34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ko-KR" sz="3600" b="0" i="1">
                                      <a:latin typeface="Cambria Math" panose="02040503050406030204" pitchFamily="18" charset="0"/>
                                      <a:cs typeface="Arial" panose="020B0604020202020204" pitchFamily="34" charset="0"/>
                                    </a:rPr>
                                    <m:t>𝑣</m:t>
                                  </m:r>
                                </m:e>
                                <m:sub>
                                  <m:r>
                                    <a:rPr lang="en-US" altLang="ko-KR" sz="3600" b="0" i="1">
                                      <a:latin typeface="Cambria Math" panose="02040503050406030204" pitchFamily="18" charset="0"/>
                                      <a:cs typeface="Arial" panose="020B0604020202020204" pitchFamily="34" charset="0"/>
                                    </a:rPr>
                                    <m:t>𝑗</m:t>
                                  </m:r>
                                </m:sub>
                              </m:sSub>
                            </m:num>
                            <m:den>
                              <m:r>
                                <a:rPr lang="ko-KR" altLang="en-US" sz="3600" b="0" i="1"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𝜕</m:t>
                              </m:r>
                              <m:sSub>
                                <m:sSubPr>
                                  <m:ctrlPr>
                                    <a:rPr lang="en-US" altLang="ko-KR" sz="3600" i="1">
                                      <a:latin typeface="Cambria Math" panose="02040503050406030204" pitchFamily="18" charset="0"/>
                                      <a:cs typeface="Arial" panose="020B0604020202020204" pitchFamily="34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ko-KR" sz="3600" b="0" i="1">
                                      <a:latin typeface="Cambria Math" panose="02040503050406030204" pitchFamily="18" charset="0"/>
                                      <a:cs typeface="Arial" panose="020B0604020202020204" pitchFamily="34" charset="0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en-US" altLang="ko-KR" sz="3600" b="0" i="1">
                                      <a:latin typeface="Cambria Math" panose="02040503050406030204" pitchFamily="18" charset="0"/>
                                      <a:cs typeface="Arial" panose="020B0604020202020204" pitchFamily="34" charset="0"/>
                                    </a:rPr>
                                    <m:t>𝑖</m:t>
                                  </m:r>
                                </m:sub>
                              </m:sSub>
                            </m:den>
                          </m:f>
                        </m:e>
                      </m:d>
                    </m:oMath>
                  </a14:m>
                  <a:r>
                    <a:rPr lang="en-US" altLang="ko-KR" sz="3600">
                      <a:latin typeface="Arial Unicode MS" panose="020B0604020202020204" pitchFamily="50" charset="-127"/>
                      <a:ea typeface="Arial Unicode MS" panose="020B0604020202020204" pitchFamily="50" charset="-127"/>
                      <a:cs typeface="Arial Unicode MS" panose="020B0604020202020204" pitchFamily="50" charset="-127"/>
                    </a:rPr>
                    <a:t> </a:t>
                  </a:r>
                  <a:endParaRPr lang="ko-KR" altLang="en-US" sz="3600">
                    <a:latin typeface="Arial Unicode MS" panose="020B0604020202020204" pitchFamily="50" charset="-127"/>
                    <a:ea typeface="Arial Unicode MS" panose="020B0604020202020204" pitchFamily="50" charset="-127"/>
                    <a:cs typeface="Arial Unicode MS" panose="020B0604020202020204" pitchFamily="50" charset="-127"/>
                  </a:endParaRPr>
                </a:p>
              </p:txBody>
            </p:sp>
          </mc:Choice>
          <mc:Fallback>
            <p:sp>
              <p:nvSpPr>
                <p:cNvPr id="20" name="TextBox 19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482276" y="21570237"/>
                  <a:ext cx="13027482" cy="1018612"/>
                </a:xfrm>
                <a:prstGeom prst="rect">
                  <a:avLst/>
                </a:prstGeom>
                <a:blipFill rotWithShape="0">
                  <a:blip r:embed="rId7"/>
                  <a:stretch>
                    <a:fillRect l="-47"/>
                  </a:stretch>
                </a:blipFill>
              </p:spPr>
              <p:txBody>
                <a:bodyPr/>
                <a:lstStyle/>
                <a:p>
                  <a:r>
                    <a:rPr lang="ko-KR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63" name="TextBox 62"/>
                <p:cNvSpPr txBox="1"/>
                <p:nvPr/>
              </p:nvSpPr>
              <p:spPr>
                <a:xfrm>
                  <a:off x="1482274" y="19178212"/>
                  <a:ext cx="1801199" cy="1233607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f>
                          <m:fPr>
                            <m:ctrlPr>
                              <a:rPr lang="en-US" altLang="ko-KR" sz="3600" i="1" smtClean="0"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</m:ctrlPr>
                          </m:fPr>
                          <m:num>
                            <m:r>
                              <a:rPr lang="ko-KR" altLang="en-US" sz="3600" b="0" i="1" smtClean="0"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  <m:t>𝜕</m:t>
                            </m:r>
                            <m:sSub>
                              <m:sSubPr>
                                <m:ctrlPr>
                                  <a:rPr lang="en-US" altLang="ko-KR" sz="3600" i="1" smtClean="0">
                                    <a:latin typeface="Cambria Math" panose="02040503050406030204" pitchFamily="18" charset="0"/>
                                    <a:cs typeface="Arial" panose="020B0604020202020204" pitchFamily="34" charset="0"/>
                                  </a:rPr>
                                </m:ctrlPr>
                              </m:sSubPr>
                              <m:e>
                                <m:r>
                                  <a:rPr lang="ko-KR" altLang="en-US" sz="3600" b="0" i="1" smtClean="0">
                                    <a:latin typeface="Cambria Math" panose="02040503050406030204" pitchFamily="18" charset="0"/>
                                    <a:cs typeface="Arial" panose="020B0604020202020204" pitchFamily="34" charset="0"/>
                                  </a:rPr>
                                  <m:t>𝜎</m:t>
                                </m:r>
                              </m:e>
                              <m:sub>
                                <m:r>
                                  <a:rPr lang="en-US" altLang="ko-KR" sz="3600" b="0" i="1" smtClean="0">
                                    <a:latin typeface="Cambria Math" panose="02040503050406030204" pitchFamily="18" charset="0"/>
                                    <a:cs typeface="Arial" panose="020B0604020202020204" pitchFamily="34" charset="0"/>
                                  </a:rPr>
                                  <m:t>𝑖𝑗</m:t>
                                </m:r>
                              </m:sub>
                            </m:sSub>
                          </m:num>
                          <m:den>
                            <m:r>
                              <a:rPr lang="ko-KR" altLang="en-US" sz="3600" b="0" i="1"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  <m:t>𝜕</m:t>
                            </m:r>
                            <m:sSub>
                              <m:sSubPr>
                                <m:ctrlPr>
                                  <a:rPr lang="en-US" altLang="ko-KR" sz="3600" i="1">
                                    <a:latin typeface="Cambria Math" panose="02040503050406030204" pitchFamily="18" charset="0"/>
                                    <a:cs typeface="Arial" panose="020B0604020202020204" pitchFamily="34" charset="0"/>
                                  </a:rPr>
                                </m:ctrlPr>
                              </m:sSubPr>
                              <m:e>
                                <m:r>
                                  <a:rPr lang="en-US" altLang="ko-KR" sz="3600" b="0" i="1" smtClean="0">
                                    <a:latin typeface="Cambria Math" panose="02040503050406030204" pitchFamily="18" charset="0"/>
                                    <a:cs typeface="Arial" panose="020B0604020202020204" pitchFamily="34" charset="0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en-US" altLang="ko-KR" sz="3600" b="0" i="1">
                                    <a:latin typeface="Cambria Math" panose="02040503050406030204" pitchFamily="18" charset="0"/>
                                    <a:cs typeface="Arial" panose="020B0604020202020204" pitchFamily="34" charset="0"/>
                                  </a:rPr>
                                  <m:t>𝑗</m:t>
                                </m:r>
                              </m:sub>
                            </m:sSub>
                          </m:den>
                        </m:f>
                        <m:r>
                          <a:rPr lang="en-US" altLang="ko-KR" sz="3600" b="0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=</m:t>
                        </m:r>
                        <m:r>
                          <a:rPr lang="en-US" altLang="ko-KR" sz="3600" b="0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0</m:t>
                        </m:r>
                      </m:oMath>
                    </m:oMathPara>
                  </a14:m>
                  <a:endParaRPr lang="ko-KR" altLang="en-US" sz="3600">
                    <a:latin typeface="Arial Unicode MS" panose="020B0604020202020204" pitchFamily="50" charset="-127"/>
                    <a:ea typeface="Arial Unicode MS" panose="020B0604020202020204" pitchFamily="50" charset="-127"/>
                    <a:cs typeface="Arial Unicode MS" panose="020B0604020202020204" pitchFamily="50" charset="-127"/>
                  </a:endParaRPr>
                </a:p>
              </p:txBody>
            </p:sp>
          </mc:Choice>
          <mc:Fallback>
            <p:sp>
              <p:nvSpPr>
                <p:cNvPr id="63" name="TextBox 6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482274" y="19178212"/>
                  <a:ext cx="1801199" cy="1233607"/>
                </a:xfrm>
                <a:prstGeom prst="rect">
                  <a:avLst/>
                </a:prstGeom>
                <a:blipFill rotWithShape="0">
                  <a:blip r:embed="rId8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ko-KR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64" name="TextBox 63"/>
                <p:cNvSpPr txBox="1"/>
                <p:nvPr/>
              </p:nvSpPr>
              <p:spPr>
                <a:xfrm>
                  <a:off x="1482275" y="20421032"/>
                  <a:ext cx="6955237" cy="1139992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altLang="ko-KR" sz="3600" i="1" smtClean="0"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</m:ctrlPr>
                          </m:sSubPr>
                          <m:e>
                            <m:acc>
                              <m:accPr>
                                <m:chr m:val="̇"/>
                                <m:ctrlPr>
                                  <a:rPr lang="en-US" altLang="ko-KR" sz="3600" i="1" smtClean="0">
                                    <a:latin typeface="Cambria Math" panose="02040503050406030204" pitchFamily="18" charset="0"/>
                                    <a:cs typeface="Arial" panose="020B0604020202020204" pitchFamily="34" charset="0"/>
                                  </a:rPr>
                                </m:ctrlPr>
                              </m:accPr>
                              <m:e>
                                <m:r>
                                  <a:rPr lang="ko-KR" altLang="en-US" sz="3600" b="0" i="1" smtClean="0">
                                    <a:latin typeface="Cambria Math" panose="02040503050406030204" pitchFamily="18" charset="0"/>
                                    <a:cs typeface="Arial" panose="020B0604020202020204" pitchFamily="34" charset="0"/>
                                  </a:rPr>
                                  <m:t>𝜀</m:t>
                                </m:r>
                              </m:e>
                            </m:acc>
                          </m:e>
                          <m:sub>
                            <m:r>
                              <a:rPr lang="en-US" altLang="ko-KR" sz="3600" b="0" i="1" smtClean="0"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  <m:t>𝑖𝑗</m:t>
                            </m:r>
                          </m:sub>
                        </m:sSub>
                        <m:r>
                          <a:rPr lang="en-US" altLang="ko-KR" sz="3600" b="0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=</m:t>
                        </m:r>
                        <m:sSubSup>
                          <m:sSubSupPr>
                            <m:ctrlPr>
                              <a:rPr lang="en-US" altLang="ko-KR" sz="3600" i="1" smtClean="0"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</m:ctrlPr>
                          </m:sSubSupPr>
                          <m:e>
                            <m:acc>
                              <m:accPr>
                                <m:chr m:val="̇"/>
                                <m:ctrlPr>
                                  <a:rPr lang="en-US" altLang="ko-KR" sz="3600" i="1" smtClean="0">
                                    <a:latin typeface="Cambria Math" panose="02040503050406030204" pitchFamily="18" charset="0"/>
                                    <a:cs typeface="Arial" panose="020B0604020202020204" pitchFamily="34" charset="0"/>
                                  </a:rPr>
                                </m:ctrlPr>
                              </m:accPr>
                              <m:e>
                                <m:r>
                                  <a:rPr lang="ko-KR" altLang="en-US" sz="3600" b="0" i="1" smtClean="0">
                                    <a:latin typeface="Cambria Math" panose="02040503050406030204" pitchFamily="18" charset="0"/>
                                    <a:cs typeface="Arial" panose="020B0604020202020204" pitchFamily="34" charset="0"/>
                                  </a:rPr>
                                  <m:t>𝜀</m:t>
                                </m:r>
                              </m:e>
                            </m:acc>
                          </m:e>
                          <m:sub>
                            <m:r>
                              <a:rPr lang="en-US" altLang="ko-KR" sz="3600" b="0" i="1" smtClean="0"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  <m:t>𝑖𝑗</m:t>
                            </m:r>
                          </m:sub>
                          <m:sup>
                            <m:r>
                              <a:rPr lang="en-US" altLang="ko-KR" sz="3600" b="0" i="1" smtClean="0"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  <m:t>𝑣𝑖𝑠</m:t>
                            </m:r>
                          </m:sup>
                        </m:sSubSup>
                        <m:r>
                          <a:rPr lang="en-US" altLang="ko-KR" sz="3600" b="0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+</m:t>
                        </m:r>
                        <m:sSubSup>
                          <m:sSubSupPr>
                            <m:ctrlPr>
                              <a:rPr lang="en-US" altLang="ko-KR" sz="3600" i="1"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</m:ctrlPr>
                          </m:sSubSupPr>
                          <m:e>
                            <m:acc>
                              <m:accPr>
                                <m:chr m:val="̇"/>
                                <m:ctrlPr>
                                  <a:rPr lang="en-US" altLang="ko-KR" sz="3600" i="1">
                                    <a:latin typeface="Cambria Math" panose="02040503050406030204" pitchFamily="18" charset="0"/>
                                    <a:cs typeface="Arial" panose="020B0604020202020204" pitchFamily="34" charset="0"/>
                                  </a:rPr>
                                </m:ctrlPr>
                              </m:accPr>
                              <m:e>
                                <m:r>
                                  <a:rPr lang="ko-KR" altLang="en-US" sz="3600" b="0" i="1">
                                    <a:latin typeface="Cambria Math" panose="02040503050406030204" pitchFamily="18" charset="0"/>
                                    <a:cs typeface="Arial" panose="020B0604020202020204" pitchFamily="34" charset="0"/>
                                  </a:rPr>
                                  <m:t>𝜀</m:t>
                                </m:r>
                              </m:e>
                            </m:acc>
                          </m:e>
                          <m:sub>
                            <m:r>
                              <a:rPr lang="en-US" altLang="ko-KR" sz="3600" b="0" i="1"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  <m:t>𝑖𝑗</m:t>
                            </m:r>
                          </m:sub>
                          <m:sup>
                            <m:r>
                              <a:rPr lang="en-US" altLang="ko-KR" sz="3600" b="0" i="1" smtClean="0"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  <m:t>𝑒𝑙</m:t>
                            </m:r>
                          </m:sup>
                        </m:sSubSup>
                        <m:r>
                          <a:rPr lang="en-US" altLang="ko-KR" sz="3600" b="0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=</m:t>
                        </m:r>
                        <m:f>
                          <m:fPr>
                            <m:ctrlPr>
                              <a:rPr lang="en-US" altLang="ko-KR" sz="3600" i="1"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</m:ctrlPr>
                          </m:fPr>
                          <m:num>
                            <m:r>
                              <a:rPr lang="en-US" altLang="ko-KR" sz="3600" b="0" i="1"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ko-KR" sz="3600" b="0" i="1"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  <m:t>2</m:t>
                            </m:r>
                            <m:r>
                              <a:rPr lang="ko-KR" altLang="en-US" sz="3600" b="0" i="1"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  <m:t>𝜇</m:t>
                            </m:r>
                          </m:den>
                        </m:f>
                        <m:sSub>
                          <m:sSubPr>
                            <m:ctrlPr>
                              <a:rPr lang="en-US" altLang="ko-KR" sz="3600" i="1"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</m:ctrlPr>
                          </m:sSubPr>
                          <m:e>
                            <m:r>
                              <a:rPr lang="ko-KR" altLang="en-US" sz="3600" b="0" i="1"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  <m:t>𝜏</m:t>
                            </m:r>
                          </m:e>
                          <m:sub>
                            <m:r>
                              <a:rPr lang="en-US" altLang="ko-KR" sz="3600" b="0" i="1"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  <m:t>𝑖𝑗</m:t>
                            </m:r>
                          </m:sub>
                        </m:sSub>
                        <m:r>
                          <a:rPr lang="en-US" altLang="ko-KR" sz="3600" b="0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+</m:t>
                        </m:r>
                        <m:f>
                          <m:fPr>
                            <m:ctrlPr>
                              <a:rPr lang="en-US" altLang="ko-KR" sz="3600" i="1"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</m:ctrlPr>
                          </m:fPr>
                          <m:num>
                            <m:r>
                              <a:rPr lang="en-US" altLang="ko-KR" sz="3600" b="0" i="1" smtClean="0"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ko-KR" sz="3600" b="0" i="1" smtClean="0"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  <m:t>2</m:t>
                            </m:r>
                            <m:r>
                              <a:rPr lang="en-US" altLang="ko-KR" sz="3600" b="0" i="1" smtClean="0"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  <m:t>𝐺</m:t>
                            </m:r>
                          </m:den>
                        </m:f>
                        <m:f>
                          <m:fPr>
                            <m:ctrlPr>
                              <a:rPr lang="en-US" altLang="ko-KR" sz="3600" i="1"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</m:ctrlPr>
                          </m:fPr>
                          <m:num>
                            <m:r>
                              <a:rPr lang="en-US" altLang="ko-KR" sz="3600" b="0" i="1"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  <m:t>𝐷</m:t>
                            </m:r>
                            <m:sSub>
                              <m:sSubPr>
                                <m:ctrlPr>
                                  <a:rPr lang="en-US" altLang="ko-KR" sz="3600" i="1">
                                    <a:latin typeface="Cambria Math" panose="02040503050406030204" pitchFamily="18" charset="0"/>
                                    <a:cs typeface="Arial" panose="020B0604020202020204" pitchFamily="34" charset="0"/>
                                  </a:rPr>
                                </m:ctrlPr>
                              </m:sSubPr>
                              <m:e>
                                <m:r>
                                  <a:rPr lang="ko-KR" altLang="en-US" sz="3600" b="0" i="1">
                                    <a:latin typeface="Cambria Math" panose="02040503050406030204" pitchFamily="18" charset="0"/>
                                    <a:cs typeface="Arial" panose="020B0604020202020204" pitchFamily="34" charset="0"/>
                                  </a:rPr>
                                  <m:t>𝜏</m:t>
                                </m:r>
                              </m:e>
                              <m:sub>
                                <m:r>
                                  <a:rPr lang="en-US" altLang="ko-KR" sz="3600" b="0" i="1">
                                    <a:latin typeface="Cambria Math" panose="02040503050406030204" pitchFamily="18" charset="0"/>
                                    <a:cs typeface="Arial" panose="020B0604020202020204" pitchFamily="34" charset="0"/>
                                  </a:rPr>
                                  <m:t>𝑖𝑗</m:t>
                                </m:r>
                              </m:sub>
                            </m:sSub>
                          </m:num>
                          <m:den>
                            <m:r>
                              <a:rPr lang="en-US" altLang="ko-KR" sz="3600" b="0" i="1" smtClean="0"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  <m:t>𝐷𝑡</m:t>
                            </m:r>
                          </m:den>
                        </m:f>
                      </m:oMath>
                    </m:oMathPara>
                  </a14:m>
                  <a:endParaRPr lang="ko-KR" altLang="en-US" sz="3600">
                    <a:latin typeface="Arial Unicode MS" panose="020B0604020202020204" pitchFamily="50" charset="-127"/>
                    <a:ea typeface="Arial Unicode MS" panose="020B0604020202020204" pitchFamily="50" charset="-127"/>
                    <a:cs typeface="Arial Unicode MS" panose="020B0604020202020204" pitchFamily="50" charset="-127"/>
                  </a:endParaRPr>
                </a:p>
              </p:txBody>
            </p:sp>
          </mc:Choice>
          <mc:Fallback>
            <p:sp>
              <p:nvSpPr>
                <p:cNvPr id="64" name="TextBox 63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482275" y="20421032"/>
                  <a:ext cx="6955237" cy="1139992"/>
                </a:xfrm>
                <a:prstGeom prst="rect">
                  <a:avLst/>
                </a:prstGeom>
                <a:blipFill rotWithShape="0">
                  <a:blip r:embed="rId9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ko-KR" alt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30" name="직사각형 29"/>
            <p:cNvSpPr/>
            <p:nvPr/>
          </p:nvSpPr>
          <p:spPr>
            <a:xfrm>
              <a:off x="9787945" y="19765488"/>
              <a:ext cx="4682634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nl-NL" sz="3600" smtClean="0">
                  <a:latin typeface="+mj-lt"/>
                  <a:cs typeface="Calibri" panose="020F0502020204030204" pitchFamily="34" charset="0"/>
                </a:rPr>
                <a:t>1) momentum </a:t>
              </a:r>
              <a:r>
                <a:rPr lang="en-US" altLang="nl-NL" sz="3600" smtClean="0">
                  <a:latin typeface="+mj-lt"/>
                  <a:cs typeface="Calibri" panose="020F0502020204030204" pitchFamily="34" charset="0"/>
                </a:rPr>
                <a:t>equation</a:t>
              </a:r>
              <a:endParaRPr lang="en-US" altLang="nl-NL" sz="3600">
                <a:latin typeface="+mj-lt"/>
                <a:cs typeface="Calibri" panose="020F0502020204030204" pitchFamily="34" charset="0"/>
              </a:endParaRPr>
            </a:p>
          </p:txBody>
        </p:sp>
        <p:sp>
          <p:nvSpPr>
            <p:cNvPr id="39" name="직사각형 38"/>
            <p:cNvSpPr/>
            <p:nvPr/>
          </p:nvSpPr>
          <p:spPr>
            <a:xfrm>
              <a:off x="10057713" y="20914693"/>
              <a:ext cx="4419928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nl-NL" sz="3600" smtClean="0">
                  <a:latin typeface="+mj-lt"/>
                  <a:cs typeface="Calibri" panose="020F0502020204030204" pitchFamily="34" charset="0"/>
                </a:rPr>
                <a:t>2) constitutive relation</a:t>
              </a:r>
              <a:endParaRPr lang="en-US" altLang="nl-NL" sz="3600">
                <a:latin typeface="+mj-lt"/>
                <a:cs typeface="Calibri" panose="020F0502020204030204" pitchFamily="34" charset="0"/>
              </a:endParaRPr>
            </a:p>
          </p:txBody>
        </p:sp>
      </p:grpSp>
      <p:grpSp>
        <p:nvGrpSpPr>
          <p:cNvPr id="104" name="그룹 103"/>
          <p:cNvGrpSpPr/>
          <p:nvPr/>
        </p:nvGrpSpPr>
        <p:grpSpPr>
          <a:xfrm>
            <a:off x="1410318" y="29742719"/>
            <a:ext cx="6709190" cy="4532236"/>
            <a:chOff x="1410318" y="29437919"/>
            <a:chExt cx="6709190" cy="4532236"/>
          </a:xfrm>
        </p:grpSpPr>
        <p:sp>
          <p:nvSpPr>
            <p:cNvPr id="2088" name="TextBox 24">
              <a:extLst>
                <a:ext uri="{FF2B5EF4-FFF2-40B4-BE49-F238E27FC236}">
                  <a16:creationId xmlns="" xmlns:a16="http://schemas.microsoft.com/office/drawing/2014/main" id="{F1E4126A-6A40-9640-AEDD-8346A4AF0B0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393698" y="32774326"/>
              <a:ext cx="4742430" cy="11958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86984" tIns="43492" rIns="86984" bIns="43492">
              <a:spAutoFit/>
            </a:bodyPr>
            <a:lstStyle>
              <a:lvl1pPr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147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128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109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91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»"/>
                <a:defRPr sz="91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4170363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91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4170363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91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4170363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91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4170363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91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nl-NL" sz="3600" b="1">
                  <a:cs typeface="Calibri" panose="020F0502020204030204" pitchFamily="34" charset="0"/>
                </a:rPr>
                <a:t>Figure </a:t>
              </a:r>
              <a:r>
                <a:rPr lang="en-US" altLang="nl-NL" sz="3600" b="1" smtClean="0">
                  <a:cs typeface="Calibri" panose="020F0502020204030204" pitchFamily="34" charset="0"/>
                </a:rPr>
                <a:t>1</a:t>
              </a:r>
              <a:r>
                <a:rPr lang="en-US" altLang="nl-NL" sz="3600" smtClean="0">
                  <a:cs typeface="Calibri" panose="020F0502020204030204" pitchFamily="34" charset="0"/>
                </a:rPr>
                <a:t>. </a:t>
              </a:r>
              <a:r>
                <a:rPr lang="en-US" altLang="nl-NL" sz="3600" smtClean="0">
                  <a:cs typeface="Calibri" panose="020F0502020204030204" pitchFamily="34" charset="0"/>
                </a:rPr>
                <a:t>2D single layer </a:t>
              </a: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nl-NL" sz="3600" smtClean="0">
                  <a:cs typeface="Calibri" panose="020F0502020204030204" pitchFamily="34" charset="0"/>
                </a:rPr>
                <a:t>model </a:t>
              </a:r>
              <a:r>
                <a:rPr lang="en-US" altLang="nl-NL" sz="3600" smtClean="0">
                  <a:cs typeface="Calibri" panose="020F0502020204030204" pitchFamily="34" charset="0"/>
                </a:rPr>
                <a:t>setup</a:t>
              </a:r>
              <a:endParaRPr lang="en-US" altLang="nl-NL" sz="3600" dirty="0">
                <a:cs typeface="Calibri" panose="020F0502020204030204" pitchFamily="34" charset="0"/>
              </a:endParaRPr>
            </a:p>
          </p:txBody>
        </p:sp>
        <p:pic>
          <p:nvPicPr>
            <p:cNvPr id="42" name="그림 41"/>
            <p:cNvPicPr>
              <a:picLocks noChangeAspect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410318" y="29437919"/>
              <a:ext cx="6709190" cy="3073076"/>
            </a:xfrm>
            <a:prstGeom prst="rect">
              <a:avLst/>
            </a:prstGeom>
          </p:spPr>
        </p:pic>
      </p:grpSp>
      <p:sp>
        <p:nvSpPr>
          <p:cNvPr id="2092" name="TextBox 28">
            <a:extLst>
              <a:ext uri="{FF2B5EF4-FFF2-40B4-BE49-F238E27FC236}">
                <a16:creationId xmlns="" xmlns:a16="http://schemas.microsoft.com/office/drawing/2014/main" id="{B1056133-A630-A340-8799-CF384CEF1B5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764794" y="19397707"/>
            <a:ext cx="13019177" cy="11958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86984" tIns="43492" rIns="86984" bIns="43492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147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1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10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en-US" altLang="nl-NL" sz="3600" b="1" smtClean="0">
                <a:cs typeface="Calibri" panose="020F0502020204030204" pitchFamily="34" charset="0"/>
              </a:rPr>
              <a:t>Figure 5</a:t>
            </a:r>
            <a:r>
              <a:rPr lang="en-US" altLang="nl-NL" sz="3600">
                <a:cs typeface="Calibri" panose="020F0502020204030204" pitchFamily="34" charset="0"/>
              </a:rPr>
              <a:t>. </a:t>
            </a:r>
            <a:r>
              <a:rPr lang="en-US" altLang="nl-NL" sz="3600" smtClean="0">
                <a:cs typeface="Calibri" panose="020F0502020204030204" pitchFamily="34" charset="0"/>
              </a:rPr>
              <a:t>Amplitude </a:t>
            </a:r>
            <a:r>
              <a:rPr lang="en-US" altLang="nl-NL" sz="3600">
                <a:cs typeface="Calibri" panose="020F0502020204030204" pitchFamily="34" charset="0"/>
              </a:rPr>
              <a:t>and </a:t>
            </a:r>
            <a:r>
              <a:rPr lang="en-US" altLang="nl-NL" sz="3600" smtClean="0">
                <a:cs typeface="Calibri" panose="020F0502020204030204" pitchFamily="34" charset="0"/>
              </a:rPr>
              <a:t>wavelength of 2D (solid lines) and 3D (dashed lines) single layer modelsdepending on R (different colors)</a:t>
            </a:r>
          </a:p>
        </p:txBody>
      </p:sp>
      <p:pic>
        <p:nvPicPr>
          <p:cNvPr id="51" name="그림 50"/>
          <p:cNvPicPr>
            <a:picLocks noChangeAspect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44" t="1859" r="1517" b="1050"/>
          <a:stretch/>
        </p:blipFill>
        <p:spPr>
          <a:xfrm>
            <a:off x="15769331" y="14171298"/>
            <a:ext cx="6615852" cy="5208750"/>
          </a:xfrm>
          <a:prstGeom prst="rect">
            <a:avLst/>
          </a:prstGeom>
        </p:spPr>
      </p:pic>
      <p:sp>
        <p:nvSpPr>
          <p:cNvPr id="2089" name="TextBox 25">
            <a:extLst>
              <a:ext uri="{FF2B5EF4-FFF2-40B4-BE49-F238E27FC236}">
                <a16:creationId xmlns="" xmlns:a16="http://schemas.microsoft.com/office/drawing/2014/main" id="{10595A17-4314-624E-A1B3-3E27CC01E8B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050755" y="12055086"/>
            <a:ext cx="5913969" cy="641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6984" tIns="43492" rIns="86984" bIns="43492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147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1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10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nl-NL" sz="3600" b="1" dirty="0">
                <a:cs typeface="Calibri" panose="020F0502020204030204" pitchFamily="34" charset="0"/>
              </a:rPr>
              <a:t>Figure </a:t>
            </a:r>
            <a:r>
              <a:rPr lang="en-US" altLang="nl-NL" sz="3600" b="1">
                <a:cs typeface="Calibri" panose="020F0502020204030204" pitchFamily="34" charset="0"/>
              </a:rPr>
              <a:t>3</a:t>
            </a:r>
            <a:r>
              <a:rPr lang="en-US" altLang="nl-NL" sz="3600">
                <a:cs typeface="Calibri" panose="020F0502020204030204" pitchFamily="34" charset="0"/>
              </a:rPr>
              <a:t>. 2D buckling </a:t>
            </a:r>
            <a:r>
              <a:rPr lang="en-US" altLang="nl-NL" sz="3600" smtClean="0">
                <a:cs typeface="Calibri" panose="020F0502020204030204" pitchFamily="34" charset="0"/>
              </a:rPr>
              <a:t>structure</a:t>
            </a:r>
            <a:endParaRPr lang="en-US" altLang="nl-NL" sz="3600" dirty="0">
              <a:cs typeface="Calibri" panose="020F0502020204030204" pitchFamily="34" charset="0"/>
            </a:endParaRPr>
          </a:p>
        </p:txBody>
      </p:sp>
      <p:pic>
        <p:nvPicPr>
          <p:cNvPr id="54" name="그림 53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10794" y="8617675"/>
            <a:ext cx="5400351" cy="3433906"/>
          </a:xfrm>
          <a:prstGeom prst="rect">
            <a:avLst/>
          </a:prstGeom>
        </p:spPr>
      </p:pic>
      <p:grpSp>
        <p:nvGrpSpPr>
          <p:cNvPr id="110" name="그룹 109"/>
          <p:cNvGrpSpPr/>
          <p:nvPr/>
        </p:nvGrpSpPr>
        <p:grpSpPr>
          <a:xfrm>
            <a:off x="16300031" y="22194247"/>
            <a:ext cx="5400000" cy="4717556"/>
            <a:chOff x="16300031" y="22340293"/>
            <a:chExt cx="5400000" cy="4717556"/>
          </a:xfrm>
        </p:grpSpPr>
        <p:pic>
          <p:nvPicPr>
            <p:cNvPr id="56" name="그림 55"/>
            <p:cNvPicPr>
              <a:picLocks noChangeAspect="1"/>
            </p:cNvPicPr>
            <p:nvPr/>
          </p:nvPicPr>
          <p:blipFill rotWithShape="1"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419" r="2813"/>
            <a:stretch/>
          </p:blipFill>
          <p:spPr>
            <a:xfrm>
              <a:off x="16300031" y="22340293"/>
              <a:ext cx="5400000" cy="3507213"/>
            </a:xfrm>
            <a:prstGeom prst="rect">
              <a:avLst/>
            </a:prstGeom>
          </p:spPr>
        </p:pic>
        <p:sp>
          <p:nvSpPr>
            <p:cNvPr id="85" name="TextBox 27">
              <a:extLst>
                <a:ext uri="{FF2B5EF4-FFF2-40B4-BE49-F238E27FC236}">
                  <a16:creationId xmlns="" xmlns:a16="http://schemas.microsoft.com/office/drawing/2014/main" id="{FEBD845D-B904-D841-B1D7-569AFBDED0F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6577456" y="25862020"/>
              <a:ext cx="4845151" cy="11958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86984" tIns="43492" rIns="86984" bIns="43492">
              <a:spAutoFit/>
            </a:bodyPr>
            <a:lstStyle>
              <a:lvl1pPr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147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128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109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91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»"/>
                <a:defRPr sz="91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4170363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91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4170363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91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4170363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91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4170363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91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nl-NL" sz="3600" b="1">
                  <a:cs typeface="Calibri" panose="020F0502020204030204" pitchFamily="34" charset="0"/>
                </a:rPr>
                <a:t>Figure </a:t>
              </a:r>
              <a:r>
                <a:rPr lang="en-US" altLang="nl-NL" sz="3600" b="1" smtClean="0">
                  <a:cs typeface="Calibri" panose="020F0502020204030204" pitchFamily="34" charset="0"/>
                </a:rPr>
                <a:t>6</a:t>
              </a:r>
              <a:r>
                <a:rPr lang="en-US" altLang="nl-NL" sz="3600" smtClean="0">
                  <a:cs typeface="Calibri" panose="020F0502020204030204" pitchFamily="34" charset="0"/>
                </a:rPr>
                <a:t>. 2D </a:t>
              </a:r>
              <a:r>
                <a:rPr lang="en-US" altLang="nl-NL" sz="3600" smtClean="0">
                  <a:cs typeface="Calibri" panose="020F0502020204030204" pitchFamily="34" charset="0"/>
                </a:rPr>
                <a:t>multilayer </a:t>
              </a:r>
              <a:endParaRPr lang="en-US" altLang="nl-NL" sz="3600" smtClean="0">
                <a:cs typeface="Calibri" panose="020F0502020204030204" pitchFamily="34" charset="0"/>
              </a:endParaRPr>
            </a:p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nl-NL" sz="3600" smtClean="0">
                  <a:cs typeface="Calibri" panose="020F0502020204030204" pitchFamily="34" charset="0"/>
                </a:rPr>
                <a:t>buckling structure (d = 1)</a:t>
              </a:r>
              <a:endParaRPr lang="en-US" altLang="nl-NL" sz="3600" dirty="0">
                <a:cs typeface="Calibri" panose="020F0502020204030204" pitchFamily="34" charset="0"/>
              </a:endParaRPr>
            </a:p>
          </p:txBody>
        </p:sp>
      </p:grpSp>
      <p:grpSp>
        <p:nvGrpSpPr>
          <p:cNvPr id="111" name="그룹 110"/>
          <p:cNvGrpSpPr/>
          <p:nvPr/>
        </p:nvGrpSpPr>
        <p:grpSpPr>
          <a:xfrm>
            <a:off x="22816421" y="22235272"/>
            <a:ext cx="5400000" cy="4676531"/>
            <a:chOff x="22816421" y="22330092"/>
            <a:chExt cx="5400000" cy="4676531"/>
          </a:xfrm>
        </p:grpSpPr>
        <p:pic>
          <p:nvPicPr>
            <p:cNvPr id="57" name="그림 56"/>
            <p:cNvPicPr>
              <a:picLocks noChangeAspect="1"/>
            </p:cNvPicPr>
            <p:nvPr/>
          </p:nvPicPr>
          <p:blipFill rotWithShape="1"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944" r="2980"/>
            <a:stretch/>
          </p:blipFill>
          <p:spPr>
            <a:xfrm>
              <a:off x="22816421" y="22330092"/>
              <a:ext cx="5400000" cy="3458356"/>
            </a:xfrm>
            <a:prstGeom prst="rect">
              <a:avLst/>
            </a:prstGeom>
          </p:spPr>
        </p:pic>
        <p:sp>
          <p:nvSpPr>
            <p:cNvPr id="86" name="TextBox 28">
              <a:extLst>
                <a:ext uri="{FF2B5EF4-FFF2-40B4-BE49-F238E27FC236}">
                  <a16:creationId xmlns="" xmlns:a16="http://schemas.microsoft.com/office/drawing/2014/main" id="{B1056133-A630-A340-8799-CF384CEF1B5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3094171" y="25810794"/>
              <a:ext cx="4845150" cy="11958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86984" tIns="43492" rIns="86984" bIns="43492">
              <a:spAutoFit/>
            </a:bodyPr>
            <a:lstStyle>
              <a:lvl1pPr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147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128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109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91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»"/>
                <a:defRPr sz="91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4170363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91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4170363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91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4170363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91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4170363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91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nl-NL" sz="3600" b="1">
                  <a:cs typeface="Calibri" panose="020F0502020204030204" pitchFamily="34" charset="0"/>
                </a:rPr>
                <a:t>Figure </a:t>
              </a:r>
              <a:r>
                <a:rPr lang="en-US" altLang="nl-NL" sz="3600" b="1" smtClean="0">
                  <a:cs typeface="Calibri" panose="020F0502020204030204" pitchFamily="34" charset="0"/>
                </a:rPr>
                <a:t>7</a:t>
              </a:r>
              <a:r>
                <a:rPr lang="en-US" altLang="nl-NL" sz="3600" smtClean="0">
                  <a:cs typeface="Calibri" panose="020F0502020204030204" pitchFamily="34" charset="0"/>
                </a:rPr>
                <a:t>. 2D </a:t>
              </a:r>
              <a:r>
                <a:rPr lang="en-US" altLang="nl-NL" sz="3600">
                  <a:cs typeface="Calibri" panose="020F0502020204030204" pitchFamily="34" charset="0"/>
                </a:rPr>
                <a:t>m</a:t>
              </a:r>
              <a:r>
                <a:rPr lang="en-US" altLang="nl-NL" sz="3600" smtClean="0">
                  <a:cs typeface="Calibri" panose="020F0502020204030204" pitchFamily="34" charset="0"/>
                </a:rPr>
                <a:t>ultilayer </a:t>
              </a:r>
              <a:endParaRPr lang="en-US" altLang="nl-NL" sz="3600" smtClean="0">
                <a:cs typeface="Calibri" panose="020F0502020204030204" pitchFamily="34" charset="0"/>
              </a:endParaRPr>
            </a:p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nl-NL" sz="3600" smtClean="0">
                  <a:cs typeface="Calibri" panose="020F0502020204030204" pitchFamily="34" charset="0"/>
                </a:rPr>
                <a:t>buckling </a:t>
              </a:r>
              <a:r>
                <a:rPr lang="en-US" altLang="nl-NL" sz="3600">
                  <a:cs typeface="Calibri" panose="020F0502020204030204" pitchFamily="34" charset="0"/>
                </a:rPr>
                <a:t>structure </a:t>
              </a:r>
              <a:r>
                <a:rPr lang="en-US" altLang="nl-NL" sz="3600" smtClean="0">
                  <a:cs typeface="Calibri" panose="020F0502020204030204" pitchFamily="34" charset="0"/>
                </a:rPr>
                <a:t>(d = 3)</a:t>
              </a:r>
              <a:endParaRPr lang="en-US" altLang="nl-NL" sz="3600">
                <a:cs typeface="Calibri" panose="020F0502020204030204" pitchFamily="34" charset="0"/>
              </a:endParaRPr>
            </a:p>
          </p:txBody>
        </p:sp>
      </p:grpSp>
      <p:grpSp>
        <p:nvGrpSpPr>
          <p:cNvPr id="103" name="그룹 102"/>
          <p:cNvGrpSpPr/>
          <p:nvPr/>
        </p:nvGrpSpPr>
        <p:grpSpPr>
          <a:xfrm>
            <a:off x="8413199" y="29895229"/>
            <a:ext cx="5739696" cy="4392478"/>
            <a:chOff x="8394149" y="29533279"/>
            <a:chExt cx="5739696" cy="4392478"/>
          </a:xfrm>
        </p:grpSpPr>
        <p:pic>
          <p:nvPicPr>
            <p:cNvPr id="43" name="그림 42"/>
            <p:cNvPicPr>
              <a:picLocks noChangeAspect="1"/>
            </p:cNvPicPr>
            <p:nvPr/>
          </p:nvPicPr>
          <p:blipFill rotWithShape="1">
            <a:blip r:embed="rId1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788" t="3750" r="1554" b="3639"/>
            <a:stretch/>
          </p:blipFill>
          <p:spPr>
            <a:xfrm>
              <a:off x="8394149" y="29533279"/>
              <a:ext cx="5739696" cy="2869848"/>
            </a:xfrm>
            <a:prstGeom prst="rect">
              <a:avLst/>
            </a:prstGeom>
          </p:spPr>
        </p:pic>
        <p:sp>
          <p:nvSpPr>
            <p:cNvPr id="87" name="TextBox 24">
              <a:extLst>
                <a:ext uri="{FF2B5EF4-FFF2-40B4-BE49-F238E27FC236}">
                  <a16:creationId xmlns="" xmlns:a16="http://schemas.microsoft.com/office/drawing/2014/main" id="{F1E4126A-6A40-9640-AEDD-8346A4AF0B0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997779" y="32729928"/>
              <a:ext cx="4532437" cy="11958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86984" tIns="43492" rIns="86984" bIns="43492">
              <a:spAutoFit/>
            </a:bodyPr>
            <a:lstStyle>
              <a:lvl1pPr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147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128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109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91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»"/>
                <a:defRPr sz="91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4170363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91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4170363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91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4170363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91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4170363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91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nl-NL" sz="3600" b="1" dirty="0">
                  <a:cs typeface="Calibri" panose="020F0502020204030204" pitchFamily="34" charset="0"/>
                </a:rPr>
                <a:t>Figure 2</a:t>
              </a:r>
              <a:r>
                <a:rPr lang="en-US" altLang="nl-NL" sz="3600">
                  <a:cs typeface="Calibri" panose="020F0502020204030204" pitchFamily="34" charset="0"/>
                </a:rPr>
                <a:t>. </a:t>
              </a:r>
              <a:r>
                <a:rPr lang="en-US" altLang="nl-NL" sz="3600" smtClean="0">
                  <a:cs typeface="Calibri" panose="020F0502020204030204" pitchFamily="34" charset="0"/>
                </a:rPr>
                <a:t>2D </a:t>
              </a:r>
              <a:r>
                <a:rPr lang="en-US" altLang="nl-NL" sz="3600" smtClean="0">
                  <a:cs typeface="Calibri" panose="020F0502020204030204" pitchFamily="34" charset="0"/>
                </a:rPr>
                <a:t>multilayer </a:t>
              </a: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nl-NL" sz="3600" smtClean="0">
                  <a:cs typeface="Calibri" panose="020F0502020204030204" pitchFamily="34" charset="0"/>
                </a:rPr>
                <a:t>model </a:t>
              </a:r>
              <a:r>
                <a:rPr lang="en-US" altLang="nl-NL" sz="3600" smtClean="0">
                  <a:cs typeface="Calibri" panose="020F0502020204030204" pitchFamily="34" charset="0"/>
                </a:rPr>
                <a:t>setup</a:t>
              </a:r>
              <a:endParaRPr lang="en-US" altLang="nl-NL" sz="3600" dirty="0">
                <a:cs typeface="Calibri" panose="020F0502020204030204" pitchFamily="34" charset="0"/>
              </a:endParaRPr>
            </a:p>
          </p:txBody>
        </p:sp>
      </p:grpSp>
      <p:sp>
        <p:nvSpPr>
          <p:cNvPr id="2091" name="TextBox 27">
            <a:extLst>
              <a:ext uri="{FF2B5EF4-FFF2-40B4-BE49-F238E27FC236}">
                <a16:creationId xmlns="" xmlns:a16="http://schemas.microsoft.com/office/drawing/2014/main" id="{FEBD845D-B904-D841-B1D7-569AFBDED0F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563455" y="17406352"/>
            <a:ext cx="5213456" cy="641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6984" tIns="43492" rIns="86984" bIns="43492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147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1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10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nl-NL" sz="3600" b="1">
                <a:cs typeface="Calibri" panose="020F0502020204030204" pitchFamily="34" charset="0"/>
              </a:rPr>
              <a:t>Table </a:t>
            </a:r>
            <a:r>
              <a:rPr lang="en-US" altLang="nl-NL" sz="3600" b="1" smtClean="0">
                <a:cs typeface="Calibri" panose="020F0502020204030204" pitchFamily="34" charset="0"/>
              </a:rPr>
              <a:t>2</a:t>
            </a:r>
            <a:r>
              <a:rPr lang="en-US" altLang="nl-NL" sz="3600" smtClean="0">
                <a:cs typeface="Calibri" panose="020F0502020204030204" pitchFamily="34" charset="0"/>
              </a:rPr>
              <a:t>. Model parameters</a:t>
            </a:r>
            <a:endParaRPr lang="en-US" altLang="nl-NL" sz="3600" dirty="0">
              <a:cs typeface="Calibri" panose="020F0502020204030204" pitchFamily="34" charset="0"/>
            </a:endParaRPr>
          </a:p>
        </p:txBody>
      </p:sp>
      <p:pic>
        <p:nvPicPr>
          <p:cNvPr id="62" name="그림 61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23563455" y="14206158"/>
            <a:ext cx="3514500" cy="3181676"/>
          </a:xfrm>
          <a:prstGeom prst="rect">
            <a:avLst/>
          </a:prstGeom>
        </p:spPr>
      </p:pic>
      <p:sp>
        <p:nvSpPr>
          <p:cNvPr id="25" name="직사각형 24"/>
          <p:cNvSpPr/>
          <p:nvPr/>
        </p:nvSpPr>
        <p:spPr>
          <a:xfrm>
            <a:off x="15756889" y="35500237"/>
            <a:ext cx="13026630" cy="16927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altLang="ko-KR" sz="4800" b="1" smtClean="0"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Acknowledgement: </a:t>
            </a:r>
            <a:r>
              <a:rPr lang="en-US" altLang="ko-KR" sz="2800" smtClean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This </a:t>
            </a:r>
            <a:r>
              <a:rPr lang="en-US" altLang="ko-KR" sz="280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research was supported by the National Research Foundation of Korea (NRF-2014R1A6A3A04055841)and Ministry of the Interior and Safety as Earthquake Disaster Prevention Human resource development Project.</a:t>
            </a:r>
            <a:endParaRPr lang="ko-KR" altLang="en-US"/>
          </a:p>
        </p:txBody>
      </p:sp>
      <p:sp>
        <p:nvSpPr>
          <p:cNvPr id="2058" name="TextBox 15">
            <a:extLst>
              <a:ext uri="{FF2B5EF4-FFF2-40B4-BE49-F238E27FC236}">
                <a16:creationId xmlns="" xmlns:a16="http://schemas.microsoft.com/office/drawing/2014/main" id="{A0A9D8B8-7127-D248-9486-D72164C1527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764342" y="5848649"/>
            <a:ext cx="13019177" cy="230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86984" tIns="43492" rIns="86984" bIns="43492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147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1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10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en-US" altLang="nl-NL" sz="4800" b="1">
                <a:latin typeface="+mn-lt"/>
                <a:cs typeface="Calibri" panose="020F0502020204030204" pitchFamily="34" charset="0"/>
              </a:rPr>
              <a:t>RESULTS</a:t>
            </a:r>
            <a:r>
              <a:rPr lang="en-US" altLang="nl-NL" sz="4800" smtClean="0">
                <a:latin typeface="+mn-lt"/>
                <a:cs typeface="Calibri" panose="020F0502020204030204" pitchFamily="34" charset="0"/>
              </a:rPr>
              <a:t>:</a:t>
            </a:r>
          </a:p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en-US" altLang="nl-NL" sz="4800" smtClean="0">
                <a:latin typeface="+mn-lt"/>
                <a:cs typeface="Calibri" panose="020F0502020204030204" pitchFamily="34" charset="0"/>
              </a:rPr>
              <a:t>These are </a:t>
            </a:r>
            <a:r>
              <a:rPr lang="en-US" altLang="nl-NL" sz="4800">
                <a:latin typeface="+mn-lt"/>
                <a:cs typeface="Calibri" panose="020F0502020204030204" pitchFamily="34" charset="0"/>
              </a:rPr>
              <a:t>2D and </a:t>
            </a:r>
            <a:r>
              <a:rPr lang="en-US" altLang="nl-NL" sz="4800" smtClean="0">
                <a:latin typeface="+mn-lt"/>
                <a:cs typeface="Calibri" panose="020F0502020204030204" pitchFamily="34" charset="0"/>
              </a:rPr>
              <a:t>3D single layer </a:t>
            </a:r>
            <a:r>
              <a:rPr lang="en-US" altLang="nl-NL" sz="4800">
                <a:latin typeface="+mn-lt"/>
                <a:cs typeface="Calibri" panose="020F0502020204030204" pitchFamily="34" charset="0"/>
              </a:rPr>
              <a:t>modeling results (R =200 and 20% </a:t>
            </a:r>
            <a:r>
              <a:rPr lang="en-US" altLang="nl-NL" sz="4800" smtClean="0">
                <a:latin typeface="+mn-lt"/>
                <a:cs typeface="Calibri" panose="020F0502020204030204" pitchFamily="34" charset="0"/>
              </a:rPr>
              <a:t>compression).</a:t>
            </a:r>
            <a:endParaRPr lang="en-US" altLang="nl-NL" sz="4800" smtClean="0">
              <a:latin typeface="+mn-lt"/>
              <a:cs typeface="Calibri" panose="020F0502020204030204" pitchFamily="34" charset="0"/>
            </a:endParaRPr>
          </a:p>
        </p:txBody>
      </p:sp>
      <p:sp>
        <p:nvSpPr>
          <p:cNvPr id="26" name="직사각형 25"/>
          <p:cNvSpPr/>
          <p:nvPr/>
        </p:nvSpPr>
        <p:spPr>
          <a:xfrm>
            <a:off x="15754817" y="12798371"/>
            <a:ext cx="13019629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en-US" altLang="nl-NL" sz="4800">
                <a:solidFill>
                  <a:prstClr val="black"/>
                </a:solidFill>
                <a:latin typeface="+mn-lt"/>
                <a:cs typeface="Calibri" panose="020F0502020204030204" pitchFamily="34" charset="0"/>
              </a:rPr>
              <a:t>As R increases, the wavelength and amplitude increase.</a:t>
            </a:r>
          </a:p>
        </p:txBody>
      </p:sp>
      <p:sp>
        <p:nvSpPr>
          <p:cNvPr id="27" name="직사각형 26"/>
          <p:cNvSpPr/>
          <p:nvPr/>
        </p:nvSpPr>
        <p:spPr>
          <a:xfrm>
            <a:off x="15755269" y="20690439"/>
            <a:ext cx="13171701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en-US" altLang="nl-NL" sz="4800">
                <a:solidFill>
                  <a:prstClr val="black"/>
                </a:solidFill>
                <a:latin typeface="+mn-lt"/>
                <a:cs typeface="Calibri" panose="020F0502020204030204" pitchFamily="34" charset="0"/>
              </a:rPr>
              <a:t>As d increases, the influence of the </a:t>
            </a:r>
            <a:r>
              <a:rPr lang="en-US" altLang="nl-NL" sz="4800">
                <a:solidFill>
                  <a:prstClr val="black"/>
                </a:solidFill>
                <a:latin typeface="+mn-lt"/>
                <a:cs typeface="Calibri" panose="020F0502020204030204" pitchFamily="34" charset="0"/>
              </a:rPr>
              <a:t>most </a:t>
            </a:r>
            <a:r>
              <a:rPr lang="en-US" altLang="nl-NL" sz="4800" smtClean="0">
                <a:solidFill>
                  <a:prstClr val="black"/>
                </a:solidFill>
                <a:latin typeface="+mn-lt"/>
                <a:cs typeface="Calibri" panose="020F0502020204030204" pitchFamily="34" charset="0"/>
              </a:rPr>
              <a:t>strong</a:t>
            </a:r>
          </a:p>
          <a:p>
            <a:pPr lvl="0" algn="just"/>
            <a:r>
              <a:rPr lang="en-US" altLang="nl-NL" sz="4800" smtClean="0">
                <a:solidFill>
                  <a:prstClr val="black"/>
                </a:solidFill>
                <a:latin typeface="+mn-lt"/>
                <a:cs typeface="Calibri" panose="020F0502020204030204" pitchFamily="34" charset="0"/>
              </a:rPr>
              <a:t>layer on overall features becomes smaller.</a:t>
            </a:r>
            <a:endParaRPr lang="en-US" altLang="nl-NL" sz="4800">
              <a:solidFill>
                <a:prstClr val="black"/>
              </a:solidFill>
              <a:latin typeface="+mn-lt"/>
              <a:cs typeface="Calibri" panose="020F0502020204030204" pitchFamily="34" charset="0"/>
            </a:endParaRPr>
          </a:p>
        </p:txBody>
      </p:sp>
      <p:grpSp>
        <p:nvGrpSpPr>
          <p:cNvPr id="1024" name="그룹 1023"/>
          <p:cNvGrpSpPr/>
          <p:nvPr/>
        </p:nvGrpSpPr>
        <p:grpSpPr>
          <a:xfrm>
            <a:off x="15752852" y="12703366"/>
            <a:ext cx="13029121" cy="180975"/>
            <a:chOff x="15747790" y="5750233"/>
            <a:chExt cx="13029121" cy="180975"/>
          </a:xfrm>
        </p:grpSpPr>
        <p:cxnSp>
          <p:nvCxnSpPr>
            <p:cNvPr id="125" name="직선 연결선 124"/>
            <p:cNvCxnSpPr/>
            <p:nvPr/>
          </p:nvCxnSpPr>
          <p:spPr>
            <a:xfrm>
              <a:off x="15747790" y="5931208"/>
              <a:ext cx="13029121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47" name="직선 연결선 146"/>
            <p:cNvCxnSpPr/>
            <p:nvPr/>
          </p:nvCxnSpPr>
          <p:spPr>
            <a:xfrm>
              <a:off x="15747790" y="5750233"/>
              <a:ext cx="13029121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149" name="그룹 148"/>
          <p:cNvGrpSpPr/>
          <p:nvPr/>
        </p:nvGrpSpPr>
        <p:grpSpPr>
          <a:xfrm>
            <a:off x="15740311" y="20593162"/>
            <a:ext cx="13029121" cy="180975"/>
            <a:chOff x="15747790" y="5750233"/>
            <a:chExt cx="13029121" cy="180975"/>
          </a:xfrm>
        </p:grpSpPr>
        <p:cxnSp>
          <p:nvCxnSpPr>
            <p:cNvPr id="150" name="직선 연결선 149"/>
            <p:cNvCxnSpPr/>
            <p:nvPr/>
          </p:nvCxnSpPr>
          <p:spPr>
            <a:xfrm>
              <a:off x="15747790" y="5931208"/>
              <a:ext cx="13029121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51" name="직선 연결선 150"/>
            <p:cNvCxnSpPr/>
            <p:nvPr/>
          </p:nvCxnSpPr>
          <p:spPr>
            <a:xfrm>
              <a:off x="15747790" y="5750233"/>
              <a:ext cx="13029121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152" name="그룹 151"/>
          <p:cNvGrpSpPr/>
          <p:nvPr/>
        </p:nvGrpSpPr>
        <p:grpSpPr>
          <a:xfrm>
            <a:off x="15749110" y="26926317"/>
            <a:ext cx="13029121" cy="180975"/>
            <a:chOff x="15747790" y="5750233"/>
            <a:chExt cx="13029121" cy="180975"/>
          </a:xfrm>
        </p:grpSpPr>
        <p:cxnSp>
          <p:nvCxnSpPr>
            <p:cNvPr id="153" name="직선 연결선 152"/>
            <p:cNvCxnSpPr/>
            <p:nvPr/>
          </p:nvCxnSpPr>
          <p:spPr>
            <a:xfrm>
              <a:off x="15747790" y="5931208"/>
              <a:ext cx="13029121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54" name="직선 연결선 153"/>
            <p:cNvCxnSpPr/>
            <p:nvPr/>
          </p:nvCxnSpPr>
          <p:spPr>
            <a:xfrm>
              <a:off x="15747790" y="5750233"/>
              <a:ext cx="13029121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pic>
        <p:nvPicPr>
          <p:cNvPr id="164" name="그림 163"/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1533852" y="22025392"/>
            <a:ext cx="13027889" cy="903931"/>
          </a:xfrm>
          <a:prstGeom prst="rect">
            <a:avLst/>
          </a:prstGeom>
        </p:spPr>
      </p:pic>
      <p:sp>
        <p:nvSpPr>
          <p:cNvPr id="165" name="TextBox 27">
            <a:extLst>
              <a:ext uri="{FF2B5EF4-FFF2-40B4-BE49-F238E27FC236}">
                <a16:creationId xmlns="" xmlns:a16="http://schemas.microsoft.com/office/drawing/2014/main" id="{FEBD845D-B904-D841-B1D7-569AFBDED0F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31947" y="22922804"/>
            <a:ext cx="6008546" cy="641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6984" tIns="43492" rIns="86984" bIns="43492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147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1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10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nl-NL" sz="3600" b="1">
                <a:cs typeface="Calibri" panose="020F0502020204030204" pitchFamily="34" charset="0"/>
              </a:rPr>
              <a:t>Table </a:t>
            </a:r>
            <a:r>
              <a:rPr lang="en-US" altLang="nl-NL" sz="3600" b="1" smtClean="0">
                <a:cs typeface="Calibri" panose="020F0502020204030204" pitchFamily="34" charset="0"/>
              </a:rPr>
              <a:t>1</a:t>
            </a:r>
            <a:r>
              <a:rPr lang="en-US" altLang="nl-NL" sz="3600" smtClean="0">
                <a:cs typeface="Calibri" panose="020F0502020204030204" pitchFamily="34" charset="0"/>
              </a:rPr>
              <a:t>. Description of symbols</a:t>
            </a:r>
            <a:endParaRPr lang="en-US" altLang="nl-NL" sz="3600" dirty="0"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0772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Grayscal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521</Words>
  <Application>Microsoft Office PowerPoint</Application>
  <PresentationFormat>사용자 지정</PresentationFormat>
  <Paragraphs>49</Paragraphs>
  <Slides>1</Slides>
  <Notes>1</Notes>
  <HiddenSlides>0</HiddenSlides>
  <MMClips>0</MMClips>
  <ScaleCrop>false</ScaleCrop>
  <HeadingPairs>
    <vt:vector size="6" baseType="variant">
      <vt:variant>
        <vt:lpstr>사용한 글꼴</vt:lpstr>
      </vt:variant>
      <vt:variant>
        <vt:i4>6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8" baseType="lpstr">
      <vt:lpstr>Arial Unicode MS</vt:lpstr>
      <vt:lpstr>MS PGothic</vt:lpstr>
      <vt:lpstr>맑은 고딕</vt:lpstr>
      <vt:lpstr>Arial</vt:lpstr>
      <vt:lpstr>Calibri</vt:lpstr>
      <vt:lpstr>Cambria Math</vt:lpstr>
      <vt:lpstr>Office Theme</vt:lpstr>
      <vt:lpstr>PowerPoint 프레젠테이션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2012-02-06T09:32:21Z</dcterms:created>
  <dcterms:modified xsi:type="dcterms:W3CDTF">2019-08-16T14:36:26Z</dcterms:modified>
</cp:coreProperties>
</file>