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  <p:sldMasterId id="2147483669" r:id="rId2"/>
  </p:sldMasterIdLst>
  <p:notesMasterIdLst>
    <p:notesMasterId r:id="rId4"/>
  </p:notesMasterIdLst>
  <p:handoutMasterIdLst>
    <p:handoutMasterId r:id="rId5"/>
  </p:handoutMasterIdLst>
  <p:sldIdLst>
    <p:sldId id="355" r:id="rId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81B7"/>
    <a:srgbClr val="1B4D81"/>
    <a:srgbClr val="393A39"/>
    <a:srgbClr val="D3E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74" autoAdjust="0"/>
    <p:restoredTop sz="92810" autoAdjust="0"/>
  </p:normalViewPr>
  <p:slideViewPr>
    <p:cSldViewPr>
      <p:cViewPr varScale="1">
        <p:scale>
          <a:sx n="149" d="100"/>
          <a:sy n="149" d="100"/>
        </p:scale>
        <p:origin x="296" y="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12/9/20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12/9/20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160522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06556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44321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240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102164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796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702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267280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9650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3F2028A-5053-F34F-9232-F25F6D460CC3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6257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639131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661654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5870748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42215863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9387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595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574830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750" i="1">
                <a:solidFill>
                  <a:srgbClr val="393A3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155856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7" r:id="rId2"/>
    <p:sldLayoutId id="2147483654" r:id="rId3"/>
    <p:sldLayoutId id="2147483655" r:id="rId4"/>
    <p:sldLayoutId id="2147483657" r:id="rId5"/>
    <p:sldLayoutId id="2147483658" r:id="rId6"/>
    <p:sldLayoutId id="2147483666" r:id="rId7"/>
    <p:sldLayoutId id="2147483660" r:id="rId8"/>
    <p:sldLayoutId id="2147483668" r:id="rId9"/>
    <p:sldLayoutId id="214748366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TIXGeneral-Regular" pitchFamily="2" charset="2"/>
        <a:buChar char="⎯"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10958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20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comsol.com/story/designing-the-gold-standard-of-immersive-audio-for-virtual-reality-gaming-90331" TargetMode="Externa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CFB18-5ADD-AA4C-A64C-79B19C1620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237" y="1663812"/>
            <a:ext cx="2949575" cy="2986565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1125" dirty="0"/>
              <a:t>Tectonic Audio Labs and Valve Corporation teamed up to design a virtual reality (VR) headset for use in the gaming industry</a:t>
            </a:r>
            <a:endParaRPr lang="en-US" sz="925" dirty="0"/>
          </a:p>
          <a:p>
            <a:pPr>
              <a:lnSpc>
                <a:spcPct val="110000"/>
              </a:lnSpc>
            </a:pPr>
            <a:r>
              <a:rPr lang="en-US" sz="1125" dirty="0"/>
              <a:t>The headset features a balanced mode radiator (BMR) speaker, which was designed using electromagnetics, mechanical, and acoustics simulation</a:t>
            </a:r>
          </a:p>
          <a:p>
            <a:pPr>
              <a:lnSpc>
                <a:spcPct val="110000"/>
              </a:lnSpc>
            </a:pPr>
            <a:r>
              <a:rPr lang="en-US" sz="1125" dirty="0"/>
              <a:t>The final design, the Valve Index</a:t>
            </a:r>
            <a:r>
              <a:rPr lang="en-US" sz="1125" baseline="30000" dirty="0"/>
              <a:t>®</a:t>
            </a:r>
            <a:r>
              <a:rPr lang="en-US" sz="1125" dirty="0"/>
              <a:t> Headset</a:t>
            </a:r>
            <a:r>
              <a:rPr lang="en-US" sz="1200" dirty="0">
                <a:solidFill>
                  <a:srgbClr val="585858"/>
                </a:solidFill>
                <a:latin typeface="Lato" panose="020F0502020204030203" pitchFamily="34" charset="77"/>
              </a:rPr>
              <a:t>, </a:t>
            </a:r>
            <a:r>
              <a:rPr lang="en-US" sz="1125" dirty="0"/>
              <a:t>is regarded as the gold standard for VR audio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675" i="1" dirty="0"/>
              <a:t>“</a:t>
            </a:r>
            <a:r>
              <a:rPr lang="en-US" sz="675" i="1" dirty="0">
                <a:hlinkClick r:id="rId2"/>
              </a:rPr>
              <a:t>Designing the Gold Standard of Immersive Audio for Virtual Reality</a:t>
            </a:r>
            <a:r>
              <a:rPr lang="en-US" sz="675" i="1" dirty="0"/>
              <a:t>”</a:t>
            </a:r>
            <a:br>
              <a:rPr lang="en-US" sz="675" i="1" dirty="0"/>
            </a:br>
            <a:r>
              <a:rPr lang="en-US" sz="675" i="1" dirty="0"/>
              <a:t>COMSOL News </a:t>
            </a:r>
            <a:r>
              <a:rPr lang="en-US" sz="675" dirty="0"/>
              <a:t>2020: Tim Whitwell</a:t>
            </a:r>
            <a:r>
              <a:rPr lang="de-DE" sz="675" i="1" dirty="0"/>
              <a:t>, </a:t>
            </a:r>
            <a:r>
              <a:rPr lang="de-DE" sz="675" i="1" dirty="0" err="1"/>
              <a:t>Tectonic</a:t>
            </a:r>
            <a:r>
              <a:rPr lang="de-DE" sz="675" i="1" dirty="0"/>
              <a:t> Audio Labs, Washington, USA</a:t>
            </a:r>
            <a:endParaRPr lang="en-US" sz="675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0EE4EE74-450C-ED47-B48D-7770CEF8D062}"/>
              </a:ext>
            </a:extLst>
          </p:cNvPr>
          <p:cNvSpPr txBox="1">
            <a:spLocks/>
          </p:cNvSpPr>
          <p:nvPr/>
        </p:nvSpPr>
        <p:spPr>
          <a:xfrm>
            <a:off x="630238" y="863712"/>
            <a:ext cx="3713162" cy="8001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rgbClr val="1B4D81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1300" spc="20" dirty="0">
                <a:solidFill>
                  <a:srgbClr val="E7937F"/>
                </a:solidFill>
                <a:latin typeface="Lato Black" panose="020F0502020204030203" pitchFamily="34" charset="77"/>
              </a:rPr>
              <a:t>TECTONIC AUDIO LABS </a:t>
            </a:r>
            <a:br>
              <a:rPr lang="en-US" sz="1300" spc="20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sz="1300" spc="20" dirty="0">
                <a:solidFill>
                  <a:srgbClr val="E7937F"/>
                </a:solidFill>
                <a:latin typeface="Lato Black" panose="020F0502020204030203" pitchFamily="34" charset="77"/>
              </a:rPr>
              <a:t>AND VALVE CORPORATION</a:t>
            </a:r>
            <a:br>
              <a:rPr lang="en-US" sz="2000" spc="20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dirty="0"/>
              <a:t>Optimizing Virtual Reality Headsets Designs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6A80751-A018-6849-ADD6-CAB772AB31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4681" y="1200150"/>
            <a:ext cx="4397204" cy="2750043"/>
          </a:xfrm>
          <a:prstGeom prst="rect">
            <a:avLst/>
          </a:prstGeom>
        </p:spPr>
      </p:pic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EFDDDCD0-7C7F-374F-8000-D9E1065C7292}"/>
              </a:ext>
            </a:extLst>
          </p:cNvPr>
          <p:cNvSpPr txBox="1">
            <a:spLocks/>
          </p:cNvSpPr>
          <p:nvPr/>
        </p:nvSpPr>
        <p:spPr>
          <a:xfrm>
            <a:off x="5536478" y="3762076"/>
            <a:ext cx="1981200" cy="5318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itchFamily="2" charset="2"/>
              <a:buNone/>
              <a:tabLst/>
              <a:defRPr sz="800" b="1" i="1" kern="1200">
                <a:solidFill>
                  <a:srgbClr val="3B81B7"/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514350" indent="-2222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Blip>
                <a:blip r:embed="rId4"/>
              </a:buBlip>
              <a:tabLst/>
              <a:defRPr sz="1400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746125" indent="-169863" algn="l" defTabSz="80645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1200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 cutaway view of the BMR speaker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418664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I">
      <a:dk1>
        <a:srgbClr val="393A39"/>
      </a:dk1>
      <a:lt1>
        <a:srgbClr val="FFFEFE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B335BB-5F7D-6F44-B760-85E67ECBFC1D}" vid="{4B311E28-DD42-4E48-BF76-C24FC01BE0D5}"/>
    </a:ext>
  </a:extLst>
</a:theme>
</file>

<file path=ppt/theme/theme2.xml><?xml version="1.0" encoding="utf-8"?>
<a:theme xmlns:a="http://schemas.openxmlformats.org/drawingml/2006/main" name="1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6" id="{58E45BB7-3D30-044C-A3A4-7E6233A49E5C}" vid="{3EE5D14E-7671-4D46-82E6-06377E825DA2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comsol-slide-template-NEW</Template>
  <TotalTime>367</TotalTime>
  <Words>112</Words>
  <Application>Microsoft Macintosh PowerPoint</Application>
  <PresentationFormat>On-screen Show (16:9)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Lato</vt:lpstr>
      <vt:lpstr>Lato Black</vt:lpstr>
      <vt:lpstr>Lato Light</vt:lpstr>
      <vt:lpstr>STIXGeneral-Regular</vt:lpstr>
      <vt:lpstr>Wingdings</vt:lpstr>
      <vt:lpstr>comsol-slide-template-NEW</vt:lpstr>
      <vt:lpstr>1_comsol-slide-template-NEW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and Applications Enhance Loudspeaker Design</dc:title>
  <dc:creator>Microsoft Office User</dc:creator>
  <cp:lastModifiedBy>Brianne Christopher</cp:lastModifiedBy>
  <cp:revision>28</cp:revision>
  <dcterms:created xsi:type="dcterms:W3CDTF">2020-01-17T16:41:45Z</dcterms:created>
  <dcterms:modified xsi:type="dcterms:W3CDTF">2020-12-09T20:54:39Z</dcterms:modified>
</cp:coreProperties>
</file>