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embeddedFontLst>
    <p:embeddedFont>
      <p:font typeface="Lato" panose="020B0604020202020204" charset="0"/>
      <p:regular r:id="rId5"/>
      <p:bold r:id="rId6"/>
      <p:italic r:id="rId7"/>
      <p:boldItalic r:id="rId8"/>
    </p:embeddedFont>
    <p:embeddedFont>
      <p:font typeface="Lato Black" panose="020B0604020202020204" charset="0"/>
      <p:bold r:id="rId9"/>
      <p:italic r:id="rId10"/>
      <p:boldItalic r:id="rId11"/>
    </p:embeddedFont>
    <p:embeddedFont>
      <p:font typeface="Lato Light" panose="020F0302020204030203" charset="0"/>
      <p:regular r:id="rId12"/>
      <p: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F3DE2"/>
    <a:srgbClr val="6B0964"/>
    <a:srgbClr val="E7937F"/>
    <a:srgbClr val="FBD695"/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12" autoAdjust="0"/>
    <p:restoredTop sz="91345" autoAdjust="0"/>
  </p:normalViewPr>
  <p:slideViewPr>
    <p:cSldViewPr>
      <p:cViewPr varScale="1">
        <p:scale>
          <a:sx n="86" d="100"/>
          <a:sy n="86" d="100"/>
        </p:scale>
        <p:origin x="66" y="8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6/15/2021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6/15/2021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2232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4" r:id="rId10"/>
    <p:sldLayoutId id="2147483675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comsol.com/story/investigating-intrabody-communication-for-leadless-cardiac-pacemakers-99941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3CD97A3-3D38-ED48-A0E2-2E41A608877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3636962" cy="31623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Leadless cardiac pacemakers (LCPs) </a:t>
            </a:r>
          </a:p>
          <a:p>
            <a:pPr lvl="1"/>
            <a:r>
              <a:rPr lang="en-US" dirty="0"/>
              <a:t>Self-contained generator and electrode system </a:t>
            </a:r>
          </a:p>
          <a:p>
            <a:pPr lvl="1"/>
            <a:r>
              <a:rPr lang="en-US" dirty="0"/>
              <a:t>Eliminates the need for pocket or transvenous leads</a:t>
            </a:r>
          </a:p>
          <a:p>
            <a:r>
              <a:rPr lang="en-US" dirty="0" err="1"/>
              <a:t>Multinode</a:t>
            </a:r>
            <a:r>
              <a:rPr lang="en-US" dirty="0"/>
              <a:t> LCP systems require synchronization between implanted devices to function properly</a:t>
            </a:r>
          </a:p>
          <a:p>
            <a:r>
              <a:rPr lang="en-US" dirty="0"/>
              <a:t>Developed a human torso model in the Synopsys </a:t>
            </a:r>
            <a:r>
              <a:rPr lang="en-US" dirty="0" err="1"/>
              <a:t>Simpleware</a:t>
            </a:r>
            <a:r>
              <a:rPr lang="en-US" dirty="0"/>
              <a:t>™ software to import into the COMSOL Multiphysics</a:t>
            </a:r>
            <a:r>
              <a:rPr lang="en-US" baseline="30000" dirty="0"/>
              <a:t>®</a:t>
            </a:r>
            <a:r>
              <a:rPr lang="en-US" dirty="0"/>
              <a:t> software </a:t>
            </a:r>
          </a:p>
          <a:p>
            <a:r>
              <a:rPr lang="en-US" dirty="0"/>
              <a:t>Electromagnetics simulation used to: </a:t>
            </a:r>
          </a:p>
          <a:p>
            <a:pPr lvl="1"/>
            <a:r>
              <a:rPr lang="en-US" dirty="0"/>
              <a:t>Calculate the channel attenuation for LCP devices </a:t>
            </a:r>
          </a:p>
          <a:p>
            <a:pPr lvl="1"/>
            <a:r>
              <a:rPr lang="en-US" dirty="0"/>
              <a:t>Optimize transceivers for LCP systems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2EC33F8-F90D-F84E-B8E8-0EB1F9DA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200" dirty="0">
                <a:solidFill>
                  <a:srgbClr val="E7937F"/>
                </a:solidFill>
                <a:latin typeface="Lato Black" panose="020F0502020204030203" pitchFamily="34" charset="77"/>
              </a:rPr>
              <a:t>MICROPORT CRM</a:t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dirty="0">
                <a:latin typeface="Lato" panose="020F0502020204030203" pitchFamily="34" charset="77"/>
              </a:rPr>
              <a:t>Optimizing Intrabody Communication for Pacemaker 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D85E9A-5EE2-6649-90CC-6DF9E610466D}"/>
              </a:ext>
            </a:extLst>
          </p:cNvPr>
          <p:cNvSpPr txBox="1"/>
          <p:nvPr/>
        </p:nvSpPr>
        <p:spPr>
          <a:xfrm>
            <a:off x="1326948" y="4741400"/>
            <a:ext cx="2252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”</a:t>
            </a:r>
            <a:r>
              <a:rPr lang="en-US" sz="600" dirty="0">
                <a:hlinkClick r:id="rId2"/>
              </a:rPr>
              <a:t>Investigating Intrabody Communication for Leadless Cardiac Pacemakers</a:t>
            </a:r>
            <a:r>
              <a:rPr lang="en-US" sz="600" dirty="0"/>
              <a:t>”, Mirko </a:t>
            </a:r>
            <a:r>
              <a:rPr lang="en-US" sz="600" dirty="0" err="1"/>
              <a:t>Maldari</a:t>
            </a:r>
            <a:r>
              <a:rPr lang="en-US" sz="600" dirty="0"/>
              <a:t>, </a:t>
            </a:r>
            <a:r>
              <a:rPr lang="en-US" sz="600" dirty="0" err="1"/>
              <a:t>MicroPort</a:t>
            </a:r>
            <a:r>
              <a:rPr lang="en-US" sz="600" dirty="0"/>
              <a:t> CRM, France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85C81EB-742A-D64C-8E0B-13D595F3B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396" y="742950"/>
            <a:ext cx="2661305" cy="2425148"/>
          </a:xfrm>
          <a:prstGeom prst="rect">
            <a:avLst/>
          </a:prstGeo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AF3C24E8-EE6A-7D4C-BE31-3231133E92D2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4"/>
          <a:stretch>
            <a:fillRect/>
          </a:stretch>
        </p:blipFill>
        <p:spPr>
          <a:xfrm>
            <a:off x="6513609" y="1396764"/>
            <a:ext cx="2495148" cy="3162300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7E2CAE-7BC9-214A-9141-31D725707A5E}"/>
              </a:ext>
            </a:extLst>
          </p:cNvPr>
          <p:cNvSpPr txBox="1"/>
          <p:nvPr/>
        </p:nvSpPr>
        <p:spPr>
          <a:xfrm>
            <a:off x="4542064" y="3333750"/>
            <a:ext cx="2256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1" dirty="0">
                <a:solidFill>
                  <a:schemeClr val="accent2"/>
                </a:solidFill>
              </a:rPr>
              <a:t>Channel attenuation for an LCP capsule in the right atrium (top) and CAD model geometry of a human torso (right)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095DB7-DEC4-4A31-A33B-DD3B4870ED6E}"/>
              </a:ext>
            </a:extLst>
          </p:cNvPr>
          <p:cNvSpPr txBox="1"/>
          <p:nvPr/>
        </p:nvSpPr>
        <p:spPr>
          <a:xfrm>
            <a:off x="6513609" y="4752901"/>
            <a:ext cx="27560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/>
              <a:t>Synopsys and </a:t>
            </a:r>
            <a:r>
              <a:rPr lang="en-US" sz="700" dirty="0" err="1"/>
              <a:t>Simpleware</a:t>
            </a:r>
            <a:r>
              <a:rPr lang="en-US" sz="700" dirty="0"/>
              <a:t> are trademarks and/or registered trademarks of Synopsys, Inc. in the U.S. and/or other countries.</a:t>
            </a:r>
          </a:p>
        </p:txBody>
      </p:sp>
    </p:spTree>
    <p:extLst>
      <p:ext uri="{BB962C8B-B14F-4D97-AF65-F5344CB8AC3E}">
        <p14:creationId xmlns:p14="http://schemas.microsoft.com/office/powerpoint/2010/main" val="250768007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11C8201-FF21-F44C-A1FA-876F69FC1E77}" vid="{D72900B9-E595-0C4A-B19D-4A093F891B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13</TotalTime>
  <Words>142</Words>
  <Application>Microsoft Office PowerPoint</Application>
  <PresentationFormat>On-screen Show (16:9)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Wingdings</vt:lpstr>
      <vt:lpstr>Lato Light</vt:lpstr>
      <vt:lpstr>Arial</vt:lpstr>
      <vt:lpstr>Lato Black</vt:lpstr>
      <vt:lpstr>Lato</vt:lpstr>
      <vt:lpstr>comsol-slide-template-NEW</vt:lpstr>
      <vt:lpstr>MICROPORT CRM Optimizing Intrabody Communication for Pacemaker 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MICROPORT CRM Optimizing Intrabody Communication for Pacemaker Systems</dc:title>
  <dc:creator>Microsoft Office User</dc:creator>
  <cp:lastModifiedBy>Andrea Dupre</cp:lastModifiedBy>
  <cp:revision>5</cp:revision>
  <dcterms:created xsi:type="dcterms:W3CDTF">2021-06-11T15:00:16Z</dcterms:created>
  <dcterms:modified xsi:type="dcterms:W3CDTF">2021-06-15T20:51:28Z</dcterms:modified>
</cp:coreProperties>
</file>