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6"/>
  </p:notesMasterIdLst>
  <p:handoutMasterIdLst>
    <p:handoutMasterId r:id="rId7"/>
  </p:handoutMasterIdLst>
  <p:sldIdLst>
    <p:sldId id="356" r:id="rId4"/>
    <p:sldId id="357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2810" autoAdjust="0"/>
  </p:normalViewPr>
  <p:slideViewPr>
    <p:cSldViewPr>
      <p:cViewPr varScale="1">
        <p:scale>
          <a:sx n="175" d="100"/>
          <a:sy n="175" d="100"/>
        </p:scale>
        <p:origin x="25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11/1/21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11/1/21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970504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8579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7610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560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3462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259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95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8397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120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E94707-88D6-BB47-9D93-2EB6F1BCF42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55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64230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83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7359454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067132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66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35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3816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893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comsol.com/story/3d-modeling-of-armor-losses-in-high-voltage-cables-100501" TargetMode="External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comsol.com/story/3d-modeling-of-armor-losses-in-high-voltage-cables-100501" TargetMode="Externa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NKT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Modeling Armor Losses in High-Voltage Cables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0224" y="3959376"/>
            <a:ext cx="2593175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 3D cable modeled in COMSOL Multiphysics</a:t>
            </a:r>
            <a:r>
              <a:rPr lang="en-US" baseline="30000" dirty="0">
                <a:solidFill>
                  <a:schemeClr val="accent2"/>
                </a:solidFill>
              </a:rPr>
              <a:t>®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3570289" cy="26304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200" dirty="0"/>
              <a:t>Cables are expensive to maintain and demanding to test experimentally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Repairs can cost $12,000 per day and $1 million per project (estimated)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200" dirty="0"/>
              <a:t>Some cable standards (i.e., IEEE, IEC) overestimate armor losses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For some cases, the losses are around 50% of what the standards give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200" dirty="0"/>
              <a:t>NKT, a global cable supplier, turned to electromagnetics simulation to analyze cable designs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br>
              <a:rPr lang="en-US" sz="40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solidFill>
                  <a:srgbClr val="3B81B7"/>
                </a:solidFill>
                <a:latin typeface="Lato" panose="020F0502020204030203" pitchFamily="34" charset="77"/>
                <a:hlinkClick r:id="rId2"/>
              </a:rPr>
              <a:t>3D Modeling of Armor Losses in High-Voltage Cables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dirty="0"/>
              <a:t>Ola </a:t>
            </a:r>
            <a:r>
              <a:rPr lang="en-US" sz="2000" dirty="0" err="1"/>
              <a:t>Thyrvin</a:t>
            </a:r>
            <a:r>
              <a:rPr lang="en-US" sz="2000" dirty="0"/>
              <a:t>, NKT, Sweden</a:t>
            </a:r>
            <a:endParaRPr lang="en-US" sz="2000" i="1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2EA6-1D54-B148-8794-F4053BD332AE}"/>
              </a:ext>
            </a:extLst>
          </p:cNvPr>
          <p:cNvSpPr/>
          <p:nvPr/>
        </p:nvSpPr>
        <p:spPr>
          <a:xfrm>
            <a:off x="4764887" y="3353397"/>
            <a:ext cx="609602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28CF803-6013-7348-9E3F-EB1C7B076E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00526" y="1373432"/>
            <a:ext cx="4800600" cy="2396635"/>
          </a:xfrm>
        </p:spPr>
      </p:pic>
    </p:spTree>
    <p:extLst>
      <p:ext uri="{BB962C8B-B14F-4D97-AF65-F5344CB8AC3E}">
        <p14:creationId xmlns:p14="http://schemas.microsoft.com/office/powerpoint/2010/main" val="2388653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NKT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Modeling Armor Losses in High-Voltage Cables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3570289" cy="26304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200" dirty="0"/>
              <a:t>NKT uses electromagnetics modeling to: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Test cable designs virtually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Visualize how different cable parameters affect armor losses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000" dirty="0"/>
              <a:t>Predict cable performance in different installation conditions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400" dirty="0"/>
              <a:t>Results validated with existing cable data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4200" dirty="0"/>
              <a:t>Losses within 3% of measured experimental results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sz="4100" dirty="0"/>
              <a:t>More accurate than the current standards for this type of cable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br>
              <a:rPr lang="en-US" sz="40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solidFill>
                  <a:srgbClr val="3B81B7"/>
                </a:solidFill>
                <a:latin typeface="Lato" panose="020F0502020204030203" pitchFamily="34" charset="77"/>
                <a:hlinkClick r:id="rId2"/>
              </a:rPr>
              <a:t>3D Modeling of Armor Losses in High-Voltage Cables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dirty="0"/>
              <a:t>Ola </a:t>
            </a:r>
            <a:r>
              <a:rPr lang="en-US" sz="2000" dirty="0" err="1"/>
              <a:t>Thyrvin</a:t>
            </a:r>
            <a:r>
              <a:rPr lang="en-US" sz="2000" dirty="0"/>
              <a:t>, NKT, Sweden</a:t>
            </a:r>
            <a:endParaRPr lang="en-US" sz="2000" i="1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2EA6-1D54-B148-8794-F4053BD332AE}"/>
              </a:ext>
            </a:extLst>
          </p:cNvPr>
          <p:cNvSpPr/>
          <p:nvPr/>
        </p:nvSpPr>
        <p:spPr>
          <a:xfrm>
            <a:off x="4764887" y="3353397"/>
            <a:ext cx="609602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95C9B3E-1F9D-924A-8DD1-E7A7BE5FA4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09343" y="1725581"/>
            <a:ext cx="4800600" cy="1692338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43400" y="3562350"/>
            <a:ext cx="3352799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Magnetic flux in the air gap between conductors in an armored cable model</a:t>
            </a:r>
            <a:endParaRPr lang="en-US" baseline="30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479825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504</TotalTime>
  <Words>194</Words>
  <Application>Microsoft Macintosh PowerPoint</Application>
  <PresentationFormat>On-screen Show (16:9)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2_comsol-slide-template-NEW</vt:lpstr>
      <vt:lpstr>NKT Modeling Armor Losses in High-Voltage Cables</vt:lpstr>
      <vt:lpstr>NKT Modeling Armor Losses in High-Voltage Cables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Fanny Griesmer</cp:lastModifiedBy>
  <cp:revision>63</cp:revision>
  <dcterms:created xsi:type="dcterms:W3CDTF">2020-01-17T16:41:45Z</dcterms:created>
  <dcterms:modified xsi:type="dcterms:W3CDTF">2021-11-01T17:18:08Z</dcterms:modified>
</cp:coreProperties>
</file>